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9144000" cy="6858000" type="screen4x3"/>
  <p:notesSz cx="6797675" cy="9926638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5" d="100"/>
          <a:sy n="115" d="100"/>
        </p:scale>
        <p:origin x="-192" y="594"/>
      </p:cViewPr>
      <p:guideLst>
        <p:guide orient="horz" pos="3850"/>
        <p:guide pos="42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E4F559-5B97-4FE9-BB44-DC853733AAD7}" type="doc">
      <dgm:prSet loTypeId="urn:microsoft.com/office/officeart/2005/8/layout/orgChart1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sv-SE"/>
        </a:p>
      </dgm:t>
    </dgm:pt>
    <dgm:pt modelId="{98C3FD4D-8C7D-4D9B-BF67-0B757DEC040C}">
      <dgm:prSet phldrT="[Text]" custT="1"/>
      <dgm:spPr/>
      <dgm:t>
        <a:bodyPr/>
        <a:lstStyle/>
        <a:p>
          <a:r>
            <a:rPr lang="sv-SE" sz="1400" dirty="0" smtClean="0"/>
            <a:t>Verksamhetschef</a:t>
          </a:r>
        </a:p>
        <a:p>
          <a:r>
            <a:rPr lang="sv-SE" sz="1100" dirty="0" smtClean="0"/>
            <a:t>Elisabeth Kántor</a:t>
          </a:r>
          <a:endParaRPr lang="sv-SE" sz="1100" dirty="0"/>
        </a:p>
      </dgm:t>
    </dgm:pt>
    <dgm:pt modelId="{90516B6F-B36D-4D35-8842-DAA2EF745AE8}" type="parTrans" cxnId="{3BD4C0E7-74B3-4005-A77C-801AA8A64839}">
      <dgm:prSet/>
      <dgm:spPr/>
      <dgm:t>
        <a:bodyPr/>
        <a:lstStyle/>
        <a:p>
          <a:endParaRPr lang="sv-SE" sz="1400">
            <a:solidFill>
              <a:schemeClr val="tx1"/>
            </a:solidFill>
          </a:endParaRPr>
        </a:p>
      </dgm:t>
    </dgm:pt>
    <dgm:pt modelId="{9848A22F-B511-4828-A65D-07E168E5A84E}" type="sibTrans" cxnId="{3BD4C0E7-74B3-4005-A77C-801AA8A64839}">
      <dgm:prSet/>
      <dgm:spPr/>
      <dgm:t>
        <a:bodyPr/>
        <a:lstStyle/>
        <a:p>
          <a:endParaRPr lang="sv-SE" sz="1400">
            <a:solidFill>
              <a:schemeClr val="tx1"/>
            </a:solidFill>
          </a:endParaRPr>
        </a:p>
      </dgm:t>
    </dgm:pt>
    <dgm:pt modelId="{F4211FEF-9AA8-4028-8240-B1085BB7A2B1}" type="asst">
      <dgm:prSet phldrT="[Text]" custT="1"/>
      <dgm:spPr/>
      <dgm:t>
        <a:bodyPr/>
        <a:lstStyle/>
        <a:p>
          <a:r>
            <a:rPr lang="sv-SE" sz="1400" dirty="0" smtClean="0"/>
            <a:t>Controller/ekonom HR stöd </a:t>
          </a:r>
          <a:br>
            <a:rPr lang="sv-SE" sz="1400" dirty="0" smtClean="0"/>
          </a:br>
          <a:r>
            <a:rPr lang="sv-SE" sz="1400" dirty="0" smtClean="0"/>
            <a:t>MAS</a:t>
          </a:r>
          <a:endParaRPr lang="sv-SE" sz="1400" dirty="0"/>
        </a:p>
      </dgm:t>
    </dgm:pt>
    <dgm:pt modelId="{6825585D-9CAE-42E6-AD3A-4821B020A792}" type="parTrans" cxnId="{7CC73B8D-2FFA-46D4-A357-2284F3E820FB}">
      <dgm:prSet/>
      <dgm:spPr/>
      <dgm:t>
        <a:bodyPr/>
        <a:lstStyle/>
        <a:p>
          <a:endParaRPr lang="sv-SE" sz="1400">
            <a:solidFill>
              <a:schemeClr val="tx1"/>
            </a:solidFill>
          </a:endParaRPr>
        </a:p>
      </dgm:t>
    </dgm:pt>
    <dgm:pt modelId="{D8A86FC8-B443-4721-B5D3-90C7EFDAE507}" type="sibTrans" cxnId="{7CC73B8D-2FFA-46D4-A357-2284F3E820FB}">
      <dgm:prSet/>
      <dgm:spPr/>
      <dgm:t>
        <a:bodyPr/>
        <a:lstStyle/>
        <a:p>
          <a:endParaRPr lang="sv-SE" sz="1400">
            <a:solidFill>
              <a:schemeClr val="tx1"/>
            </a:solidFill>
          </a:endParaRPr>
        </a:p>
      </dgm:t>
    </dgm:pt>
    <dgm:pt modelId="{B1EEE79F-4D03-4B5D-B301-B37A9F449045}">
      <dgm:prSet phldrT="[Text]" custT="1"/>
      <dgm:spPr/>
      <dgm:t>
        <a:bodyPr/>
        <a:lstStyle/>
        <a:p>
          <a:r>
            <a:rPr lang="sv-SE" sz="1400" dirty="0" smtClean="0"/>
            <a:t>Öppenvård integration</a:t>
          </a:r>
          <a:br>
            <a:rPr lang="sv-SE" sz="1400" dirty="0" smtClean="0"/>
          </a:br>
          <a:r>
            <a:rPr lang="sv-SE" sz="1100" dirty="0" smtClean="0"/>
            <a:t>Gudrun Karlsson </a:t>
          </a:r>
          <a:endParaRPr lang="sv-SE" sz="1200" i="1" dirty="0" smtClean="0"/>
        </a:p>
      </dgm:t>
    </dgm:pt>
    <dgm:pt modelId="{3F89E782-76CD-4D24-A2FF-68D53242A291}" type="parTrans" cxnId="{6E7128BA-6E0C-4A15-8384-D97534881EFB}">
      <dgm:prSet/>
      <dgm:spPr/>
      <dgm:t>
        <a:bodyPr/>
        <a:lstStyle/>
        <a:p>
          <a:endParaRPr lang="sv-SE" sz="1400">
            <a:solidFill>
              <a:schemeClr val="tx1"/>
            </a:solidFill>
          </a:endParaRPr>
        </a:p>
      </dgm:t>
    </dgm:pt>
    <dgm:pt modelId="{EAEB710F-41C3-4F94-B915-47F6260CC6EA}" type="sibTrans" cxnId="{6E7128BA-6E0C-4A15-8384-D97534881EFB}">
      <dgm:prSet/>
      <dgm:spPr/>
      <dgm:t>
        <a:bodyPr/>
        <a:lstStyle/>
        <a:p>
          <a:endParaRPr lang="sv-SE" sz="1400">
            <a:solidFill>
              <a:schemeClr val="tx1"/>
            </a:solidFill>
          </a:endParaRPr>
        </a:p>
      </dgm:t>
    </dgm:pt>
    <dgm:pt modelId="{3EEB3ABE-7C3F-41CD-A4F6-919AFB9043CD}">
      <dgm:prSet phldrT="[Text]" custT="1"/>
      <dgm:spPr/>
      <dgm:t>
        <a:bodyPr/>
        <a:lstStyle/>
        <a:p>
          <a:r>
            <a:rPr lang="sv-SE" sz="1400" dirty="0" smtClean="0"/>
            <a:t>Öppenvård vuxen/missbruk</a:t>
          </a:r>
          <a:br>
            <a:rPr lang="sv-SE" sz="1400" dirty="0" smtClean="0"/>
          </a:br>
          <a:r>
            <a:rPr lang="sv-SE" sz="1100" dirty="0" smtClean="0"/>
            <a:t>Patrik Kalander</a:t>
          </a:r>
          <a:endParaRPr lang="sv-SE" sz="1200" i="1" dirty="0"/>
        </a:p>
      </dgm:t>
    </dgm:pt>
    <dgm:pt modelId="{2630227E-D1D7-408A-A487-5F8CC7BDD1F5}" type="parTrans" cxnId="{65C45E9A-7E68-4FC6-A5F3-38F413A40743}">
      <dgm:prSet/>
      <dgm:spPr/>
      <dgm:t>
        <a:bodyPr/>
        <a:lstStyle/>
        <a:p>
          <a:endParaRPr lang="sv-SE" sz="1400">
            <a:solidFill>
              <a:schemeClr val="tx1"/>
            </a:solidFill>
          </a:endParaRPr>
        </a:p>
      </dgm:t>
    </dgm:pt>
    <dgm:pt modelId="{F8F5A403-7524-4425-9362-B6472E6A2745}" type="sibTrans" cxnId="{65C45E9A-7E68-4FC6-A5F3-38F413A40743}">
      <dgm:prSet/>
      <dgm:spPr/>
      <dgm:t>
        <a:bodyPr/>
        <a:lstStyle/>
        <a:p>
          <a:endParaRPr lang="sv-SE" sz="1400">
            <a:solidFill>
              <a:schemeClr val="tx1"/>
            </a:solidFill>
          </a:endParaRPr>
        </a:p>
      </dgm:t>
    </dgm:pt>
    <dgm:pt modelId="{3071298C-B72E-442D-ADEE-9D6FBFEFABBB}">
      <dgm:prSet phldrT="[Text]" custT="1"/>
      <dgm:spPr/>
      <dgm:t>
        <a:bodyPr/>
        <a:lstStyle/>
        <a:p>
          <a:r>
            <a:rPr lang="sv-SE" sz="1400" dirty="0" smtClean="0"/>
            <a:t>Öppenvård familj/</a:t>
          </a:r>
        </a:p>
        <a:p>
          <a:r>
            <a:rPr lang="sv-SE" sz="1100" dirty="0" smtClean="0"/>
            <a:t>barn och ungdom</a:t>
          </a:r>
          <a:r>
            <a:rPr lang="sv-SE" sz="1400" dirty="0" smtClean="0"/>
            <a:t/>
          </a:r>
          <a:br>
            <a:rPr lang="sv-SE" sz="1400" dirty="0" smtClean="0"/>
          </a:br>
          <a:r>
            <a:rPr lang="sv-SE" sz="1100" dirty="0" smtClean="0"/>
            <a:t>Mats Nilsson </a:t>
          </a:r>
          <a:endParaRPr lang="sv-SE" sz="1200" i="1" dirty="0"/>
        </a:p>
      </dgm:t>
    </dgm:pt>
    <dgm:pt modelId="{8CDEB9C1-C75E-4A79-94CE-DCA8B83A8D77}" type="parTrans" cxnId="{6CF41D82-1D96-4185-932E-20A0F8374BC8}">
      <dgm:prSet/>
      <dgm:spPr/>
      <dgm:t>
        <a:bodyPr/>
        <a:lstStyle/>
        <a:p>
          <a:endParaRPr lang="sv-SE" sz="1400">
            <a:solidFill>
              <a:schemeClr val="tx1"/>
            </a:solidFill>
          </a:endParaRPr>
        </a:p>
      </dgm:t>
    </dgm:pt>
    <dgm:pt modelId="{0C1EEB96-5A78-4F3C-8F7C-18E96E4AA729}" type="sibTrans" cxnId="{6CF41D82-1D96-4185-932E-20A0F8374BC8}">
      <dgm:prSet/>
      <dgm:spPr/>
      <dgm:t>
        <a:bodyPr/>
        <a:lstStyle/>
        <a:p>
          <a:endParaRPr lang="sv-SE" sz="1400">
            <a:solidFill>
              <a:schemeClr val="tx1"/>
            </a:solidFill>
          </a:endParaRPr>
        </a:p>
      </dgm:t>
    </dgm:pt>
    <dgm:pt modelId="{2583081C-F174-4374-BCEA-C420BC9DE1A8}">
      <dgm:prSet phldrT="[Text]" custT="1"/>
      <dgm:spPr/>
      <dgm:t>
        <a:bodyPr/>
        <a:lstStyle/>
        <a:p>
          <a:r>
            <a:rPr lang="sv-SE" sz="1400" dirty="0" smtClean="0"/>
            <a:t>Öppenvård särskilda boenden/program</a:t>
          </a:r>
          <a:br>
            <a:rPr lang="sv-SE" sz="1400" dirty="0" smtClean="0"/>
          </a:br>
          <a:r>
            <a:rPr lang="sv-SE" sz="1100" dirty="0" smtClean="0"/>
            <a:t>Veronica Stare,</a:t>
          </a:r>
          <a:endParaRPr lang="sv-SE" sz="1200" i="1" dirty="0"/>
        </a:p>
      </dgm:t>
    </dgm:pt>
    <dgm:pt modelId="{B84A45DD-BD3D-45F8-91C2-1893A53C6D2C}" type="parTrans" cxnId="{7970F597-25BF-48A9-A30E-C0927F9C0985}">
      <dgm:prSet/>
      <dgm:spPr/>
      <dgm:t>
        <a:bodyPr/>
        <a:lstStyle/>
        <a:p>
          <a:endParaRPr lang="sv-SE" sz="1400">
            <a:solidFill>
              <a:schemeClr val="tx1"/>
            </a:solidFill>
          </a:endParaRPr>
        </a:p>
      </dgm:t>
    </dgm:pt>
    <dgm:pt modelId="{65F74969-CE8F-4D53-BA70-A17F29625736}" type="sibTrans" cxnId="{7970F597-25BF-48A9-A30E-C0927F9C0985}">
      <dgm:prSet/>
      <dgm:spPr/>
      <dgm:t>
        <a:bodyPr/>
        <a:lstStyle/>
        <a:p>
          <a:endParaRPr lang="sv-SE" sz="1400">
            <a:solidFill>
              <a:schemeClr val="tx1"/>
            </a:solidFill>
          </a:endParaRPr>
        </a:p>
      </dgm:t>
    </dgm:pt>
    <dgm:pt modelId="{69453FFB-222F-4CE0-A3FB-19A01C1EDF48}">
      <dgm:prSet phldrT="[Text]" custT="1"/>
      <dgm:spPr/>
      <dgm:t>
        <a:bodyPr/>
        <a:lstStyle/>
        <a:p>
          <a:r>
            <a:rPr lang="sv-SE" sz="1400" dirty="0" smtClean="0"/>
            <a:t>Öppenvård familj/</a:t>
          </a:r>
        </a:p>
        <a:p>
          <a:r>
            <a:rPr lang="sv-SE" sz="1100" dirty="0" smtClean="0"/>
            <a:t>vuxna och ungdom</a:t>
          </a:r>
          <a:r>
            <a:rPr lang="sv-SE" sz="1400" dirty="0" smtClean="0"/>
            <a:t/>
          </a:r>
          <a:br>
            <a:rPr lang="sv-SE" sz="1400" dirty="0" smtClean="0"/>
          </a:br>
          <a:r>
            <a:rPr lang="sv-SE" sz="1100" dirty="0" smtClean="0"/>
            <a:t>Vakant – rekrytera</a:t>
          </a:r>
          <a:endParaRPr lang="sv-SE" sz="1200" i="1" dirty="0"/>
        </a:p>
      </dgm:t>
    </dgm:pt>
    <dgm:pt modelId="{C1C766A4-3B65-49A1-AF7A-263089897B36}" type="parTrans" cxnId="{3659A3D7-081D-4016-B124-B6B61A8AA768}">
      <dgm:prSet/>
      <dgm:spPr/>
      <dgm:t>
        <a:bodyPr/>
        <a:lstStyle/>
        <a:p>
          <a:endParaRPr lang="sv-SE" sz="1400">
            <a:solidFill>
              <a:schemeClr val="tx1"/>
            </a:solidFill>
          </a:endParaRPr>
        </a:p>
      </dgm:t>
    </dgm:pt>
    <dgm:pt modelId="{F343B0FC-33B0-4611-A57F-3D0F1886B672}" type="sibTrans" cxnId="{3659A3D7-081D-4016-B124-B6B61A8AA768}">
      <dgm:prSet/>
      <dgm:spPr/>
      <dgm:t>
        <a:bodyPr/>
        <a:lstStyle/>
        <a:p>
          <a:endParaRPr lang="sv-SE" sz="1400">
            <a:solidFill>
              <a:schemeClr val="tx1"/>
            </a:solidFill>
          </a:endParaRPr>
        </a:p>
      </dgm:t>
    </dgm:pt>
    <dgm:pt modelId="{D9412AD7-12DB-43FF-B912-63E18C44C3D8}">
      <dgm:prSet custT="1"/>
      <dgm:spPr/>
      <dgm:t>
        <a:bodyPr/>
        <a:lstStyle/>
        <a:p>
          <a:r>
            <a:rPr lang="sv-SE" sz="1400" dirty="0" smtClean="0"/>
            <a:t>HVB Iggeby</a:t>
          </a:r>
        </a:p>
        <a:p>
          <a:r>
            <a:rPr lang="sv-SE" sz="1400" dirty="0" smtClean="0"/>
            <a:t>SESAM</a:t>
          </a:r>
        </a:p>
        <a:p>
          <a:r>
            <a:rPr lang="sv-SE" sz="1400" dirty="0" smtClean="0"/>
            <a:t>Mottagning</a:t>
          </a:r>
          <a:endParaRPr lang="sv-SE" sz="1400" dirty="0"/>
        </a:p>
      </dgm:t>
    </dgm:pt>
    <dgm:pt modelId="{6087F940-7904-4AC0-A6DE-244E908C5831}" type="parTrans" cxnId="{CA2272DF-E20C-470F-BE9A-B7077719FB9E}">
      <dgm:prSet/>
      <dgm:spPr/>
      <dgm:t>
        <a:bodyPr/>
        <a:lstStyle/>
        <a:p>
          <a:endParaRPr lang="sv-SE"/>
        </a:p>
      </dgm:t>
    </dgm:pt>
    <dgm:pt modelId="{A06E70F4-F023-43CD-84F5-C290E016BCAD}" type="sibTrans" cxnId="{CA2272DF-E20C-470F-BE9A-B7077719FB9E}">
      <dgm:prSet/>
      <dgm:spPr/>
      <dgm:t>
        <a:bodyPr/>
        <a:lstStyle/>
        <a:p>
          <a:endParaRPr lang="sv-SE"/>
        </a:p>
      </dgm:t>
    </dgm:pt>
    <dgm:pt modelId="{EA1CDFE2-59EB-42B6-BBA5-E25B4C11862C}">
      <dgm:prSet custT="1"/>
      <dgm:spPr/>
      <dgm:t>
        <a:bodyPr/>
        <a:lstStyle/>
        <a:p>
          <a:r>
            <a:rPr lang="sv-SE" sz="1400" dirty="0" smtClean="0"/>
            <a:t>NVG</a:t>
          </a:r>
        </a:p>
        <a:p>
          <a:r>
            <a:rPr lang="sv-SE" sz="1400" dirty="0" smtClean="0"/>
            <a:t>Missbruks-mottagningen</a:t>
          </a:r>
        </a:p>
        <a:p>
          <a:r>
            <a:rPr lang="sv-SE" sz="1400" dirty="0" smtClean="0"/>
            <a:t>Vita Nova</a:t>
          </a:r>
        </a:p>
        <a:p>
          <a:r>
            <a:rPr lang="sv-SE" sz="1400" dirty="0" smtClean="0"/>
            <a:t>KRAMI</a:t>
          </a:r>
        </a:p>
        <a:p>
          <a:r>
            <a:rPr lang="sv-SE" sz="1400" dirty="0" smtClean="0"/>
            <a:t>PAS</a:t>
          </a:r>
        </a:p>
        <a:p>
          <a:r>
            <a:rPr lang="sv-SE" sz="1400" dirty="0" smtClean="0"/>
            <a:t>Jonas</a:t>
          </a:r>
        </a:p>
        <a:p>
          <a:r>
            <a:rPr lang="sv-SE" sz="1400" dirty="0" smtClean="0"/>
            <a:t>Freja</a:t>
          </a:r>
          <a:endParaRPr lang="sv-SE" sz="1400" dirty="0"/>
        </a:p>
      </dgm:t>
    </dgm:pt>
    <dgm:pt modelId="{4B60C374-4BF4-4F61-B0D1-10C3E47E8814}" type="parTrans" cxnId="{297566D2-6FDD-48F5-A1DB-2B7BDAE78093}">
      <dgm:prSet/>
      <dgm:spPr/>
      <dgm:t>
        <a:bodyPr/>
        <a:lstStyle/>
        <a:p>
          <a:endParaRPr lang="sv-SE"/>
        </a:p>
      </dgm:t>
    </dgm:pt>
    <dgm:pt modelId="{7632D0AE-9A34-42B6-B65D-38AA9367A93A}" type="sibTrans" cxnId="{297566D2-6FDD-48F5-A1DB-2B7BDAE78093}">
      <dgm:prSet/>
      <dgm:spPr/>
      <dgm:t>
        <a:bodyPr/>
        <a:lstStyle/>
        <a:p>
          <a:endParaRPr lang="sv-SE"/>
        </a:p>
      </dgm:t>
    </dgm:pt>
    <dgm:pt modelId="{30A69208-D1F6-4B07-B140-F42ABAE140CB}">
      <dgm:prSet custT="1"/>
      <dgm:spPr/>
      <dgm:t>
        <a:bodyPr/>
        <a:lstStyle/>
        <a:p>
          <a:r>
            <a:rPr lang="sv-SE" sz="1400" dirty="0" smtClean="0"/>
            <a:t/>
          </a:r>
          <a:br>
            <a:rPr lang="sv-SE" sz="1400" dirty="0" smtClean="0"/>
          </a:br>
          <a:r>
            <a:rPr lang="sv-SE" sz="1400" dirty="0" smtClean="0"/>
            <a:t>Familje –behandlingen</a:t>
          </a:r>
        </a:p>
        <a:p>
          <a:r>
            <a:rPr lang="sv-SE" sz="1400" dirty="0" smtClean="0"/>
            <a:t>Iris</a:t>
          </a:r>
        </a:p>
        <a:p>
          <a:r>
            <a:rPr lang="sv-SE" sz="1400" dirty="0" smtClean="0"/>
            <a:t>Medling</a:t>
          </a:r>
        </a:p>
        <a:p>
          <a:r>
            <a:rPr lang="sv-SE" sz="1400" dirty="0" smtClean="0"/>
            <a:t>IHF/MTFC/FFT</a:t>
          </a:r>
        </a:p>
        <a:p>
          <a:r>
            <a:rPr lang="sv-SE" sz="1400" dirty="0" smtClean="0"/>
            <a:t>Barngrupp</a:t>
          </a:r>
        </a:p>
        <a:p>
          <a:endParaRPr lang="sv-SE" sz="1400" dirty="0"/>
        </a:p>
      </dgm:t>
    </dgm:pt>
    <dgm:pt modelId="{A521FB9C-01EA-46DD-BBF2-D95530A2A36C}" type="parTrans" cxnId="{18024A75-2503-4876-B732-B29C7217F47A}">
      <dgm:prSet/>
      <dgm:spPr/>
      <dgm:t>
        <a:bodyPr/>
        <a:lstStyle/>
        <a:p>
          <a:endParaRPr lang="sv-SE"/>
        </a:p>
      </dgm:t>
    </dgm:pt>
    <dgm:pt modelId="{3E66F8B1-DFB9-46BA-9B2B-11674C68D869}" type="sibTrans" cxnId="{18024A75-2503-4876-B732-B29C7217F47A}">
      <dgm:prSet/>
      <dgm:spPr/>
      <dgm:t>
        <a:bodyPr/>
        <a:lstStyle/>
        <a:p>
          <a:endParaRPr lang="sv-SE"/>
        </a:p>
      </dgm:t>
    </dgm:pt>
    <dgm:pt modelId="{F18B1BC8-A6B5-4709-9E65-FE1BBF6217B8}">
      <dgm:prSet custT="1"/>
      <dgm:spPr/>
      <dgm:t>
        <a:bodyPr/>
        <a:lstStyle/>
        <a:p>
          <a:r>
            <a:rPr lang="sv-SE" sz="1400" dirty="0" smtClean="0"/>
            <a:t>Kvinnocentrum</a:t>
          </a:r>
        </a:p>
        <a:p>
          <a:r>
            <a:rPr lang="sv-SE" sz="1400" dirty="0" smtClean="0"/>
            <a:t>Familje- rådgivningen</a:t>
          </a:r>
        </a:p>
        <a:p>
          <a:r>
            <a:rPr lang="sv-SE" sz="1400" dirty="0" smtClean="0"/>
            <a:t>Atlas</a:t>
          </a:r>
        </a:p>
        <a:p>
          <a:r>
            <a:rPr lang="sv-SE" sz="1400" dirty="0" smtClean="0"/>
            <a:t>Barnahuset</a:t>
          </a:r>
        </a:p>
        <a:p>
          <a:r>
            <a:rPr lang="sv-SE" sz="1400" dirty="0" smtClean="0"/>
            <a:t>Ungdoms-boende</a:t>
          </a:r>
        </a:p>
        <a:p>
          <a:r>
            <a:rPr lang="sv-SE" sz="1400" smtClean="0"/>
            <a:t>Familje-terapeuterna</a:t>
          </a:r>
          <a:endParaRPr lang="sv-SE" sz="1400" dirty="0"/>
        </a:p>
      </dgm:t>
    </dgm:pt>
    <dgm:pt modelId="{D86FDF84-B241-46E7-8B26-A9E0E9BB8232}" type="parTrans" cxnId="{8E6C3292-D438-44D8-8030-60DB896463CB}">
      <dgm:prSet/>
      <dgm:spPr/>
      <dgm:t>
        <a:bodyPr/>
        <a:lstStyle/>
        <a:p>
          <a:endParaRPr lang="sv-SE"/>
        </a:p>
      </dgm:t>
    </dgm:pt>
    <dgm:pt modelId="{3DDA13F7-89E1-43CA-A0AC-9ACF1A25E970}" type="sibTrans" cxnId="{8E6C3292-D438-44D8-8030-60DB896463CB}">
      <dgm:prSet/>
      <dgm:spPr/>
      <dgm:t>
        <a:bodyPr/>
        <a:lstStyle/>
        <a:p>
          <a:endParaRPr lang="sv-SE"/>
        </a:p>
      </dgm:t>
    </dgm:pt>
    <dgm:pt modelId="{F04B739D-0D97-466B-8DDF-96D623AC53E9}">
      <dgm:prSet custT="1"/>
      <dgm:spPr/>
      <dgm:t>
        <a:bodyPr/>
        <a:lstStyle/>
        <a:p>
          <a:endParaRPr lang="sv-SE" sz="1400" dirty="0" smtClean="0"/>
        </a:p>
        <a:p>
          <a:r>
            <a:rPr lang="sv-SE" sz="1400" dirty="0" smtClean="0"/>
            <a:t>Tallbacken</a:t>
          </a:r>
        </a:p>
        <a:p>
          <a:r>
            <a:rPr lang="sv-SE" sz="1400" dirty="0" smtClean="0"/>
            <a:t>Skillsta</a:t>
          </a:r>
        </a:p>
        <a:p>
          <a:r>
            <a:rPr lang="sv-SE" sz="1400" dirty="0" smtClean="0"/>
            <a:t>Vallby</a:t>
          </a:r>
        </a:p>
        <a:p>
          <a:r>
            <a:rPr lang="sv-SE" sz="1400" dirty="0" smtClean="0"/>
            <a:t>M2</a:t>
          </a:r>
        </a:p>
        <a:p>
          <a:r>
            <a:rPr lang="sv-SE" sz="1400" dirty="0" smtClean="0"/>
            <a:t>Spindeln</a:t>
          </a:r>
        </a:p>
        <a:p>
          <a:endParaRPr lang="sv-SE" sz="1400" dirty="0"/>
        </a:p>
      </dgm:t>
    </dgm:pt>
    <dgm:pt modelId="{C55A0211-0EC0-4BCA-9440-9215DC3F7B5C}" type="parTrans" cxnId="{58EB8194-6669-46B7-8E54-FD2F58BF9DF8}">
      <dgm:prSet/>
      <dgm:spPr/>
      <dgm:t>
        <a:bodyPr/>
        <a:lstStyle/>
        <a:p>
          <a:endParaRPr lang="sv-SE"/>
        </a:p>
      </dgm:t>
    </dgm:pt>
    <dgm:pt modelId="{9CEC7FE8-31ED-4D9B-909F-5C14561EE6B4}" type="sibTrans" cxnId="{58EB8194-6669-46B7-8E54-FD2F58BF9DF8}">
      <dgm:prSet/>
      <dgm:spPr/>
      <dgm:t>
        <a:bodyPr/>
        <a:lstStyle/>
        <a:p>
          <a:endParaRPr lang="sv-SE"/>
        </a:p>
      </dgm:t>
    </dgm:pt>
    <dgm:pt modelId="{68BEEEE1-2A96-4B1D-AF6D-FBCDB60EE6AF}" type="pres">
      <dgm:prSet presAssocID="{76E4F559-5B97-4FE9-BB44-DC853733AAD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v-SE"/>
        </a:p>
      </dgm:t>
    </dgm:pt>
    <dgm:pt modelId="{E3B901CE-70F1-4703-A5CA-21B9E798DE16}" type="pres">
      <dgm:prSet presAssocID="{98C3FD4D-8C7D-4D9B-BF67-0B757DEC040C}" presName="hierRoot1" presStyleCnt="0">
        <dgm:presLayoutVars>
          <dgm:hierBranch val="init"/>
        </dgm:presLayoutVars>
      </dgm:prSet>
      <dgm:spPr/>
    </dgm:pt>
    <dgm:pt modelId="{A97BD098-54AC-4933-B232-8CAEBF1DB328}" type="pres">
      <dgm:prSet presAssocID="{98C3FD4D-8C7D-4D9B-BF67-0B757DEC040C}" presName="rootComposite1" presStyleCnt="0"/>
      <dgm:spPr/>
    </dgm:pt>
    <dgm:pt modelId="{1C75DE3B-BD8C-46A5-887C-7127A03D8AA4}" type="pres">
      <dgm:prSet presAssocID="{98C3FD4D-8C7D-4D9B-BF67-0B757DEC040C}" presName="rootText1" presStyleLbl="node0" presStyleIdx="0" presStyleCnt="1" custScaleX="140320" custScaleY="119576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EC130018-B72D-4832-8BE0-62A50BCB92C5}" type="pres">
      <dgm:prSet presAssocID="{98C3FD4D-8C7D-4D9B-BF67-0B757DEC040C}" presName="rootConnector1" presStyleLbl="node1" presStyleIdx="0" presStyleCnt="0"/>
      <dgm:spPr/>
      <dgm:t>
        <a:bodyPr/>
        <a:lstStyle/>
        <a:p>
          <a:endParaRPr lang="sv-SE"/>
        </a:p>
      </dgm:t>
    </dgm:pt>
    <dgm:pt modelId="{19D34120-90E9-4F87-B27F-F6F3D4A05030}" type="pres">
      <dgm:prSet presAssocID="{98C3FD4D-8C7D-4D9B-BF67-0B757DEC040C}" presName="hierChild2" presStyleCnt="0"/>
      <dgm:spPr/>
    </dgm:pt>
    <dgm:pt modelId="{96A26B45-E440-41D4-9A89-6AAB23997222}" type="pres">
      <dgm:prSet presAssocID="{3F89E782-76CD-4D24-A2FF-68D53242A291}" presName="Name37" presStyleLbl="parChTrans1D2" presStyleIdx="0" presStyleCnt="6"/>
      <dgm:spPr/>
      <dgm:t>
        <a:bodyPr/>
        <a:lstStyle/>
        <a:p>
          <a:endParaRPr lang="sv-SE"/>
        </a:p>
      </dgm:t>
    </dgm:pt>
    <dgm:pt modelId="{D3322536-C8D9-466D-982B-8BCC296D8453}" type="pres">
      <dgm:prSet presAssocID="{B1EEE79F-4D03-4B5D-B301-B37A9F449045}" presName="hierRoot2" presStyleCnt="0">
        <dgm:presLayoutVars>
          <dgm:hierBranch val="init"/>
        </dgm:presLayoutVars>
      </dgm:prSet>
      <dgm:spPr/>
    </dgm:pt>
    <dgm:pt modelId="{E5778B70-E11E-489A-95E1-F129EDBA9FC3}" type="pres">
      <dgm:prSet presAssocID="{B1EEE79F-4D03-4B5D-B301-B37A9F449045}" presName="rootComposite" presStyleCnt="0"/>
      <dgm:spPr/>
    </dgm:pt>
    <dgm:pt modelId="{96594055-1D2C-4758-8BE1-6ED8A832BC81}" type="pres">
      <dgm:prSet presAssocID="{B1EEE79F-4D03-4B5D-B301-B37A9F449045}" presName="rootText" presStyleLbl="node2" presStyleIdx="0" presStyleCnt="5" custScaleY="136484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E70CDA88-3FE1-4129-B71D-1D75B169985D}" type="pres">
      <dgm:prSet presAssocID="{B1EEE79F-4D03-4B5D-B301-B37A9F449045}" presName="rootConnector" presStyleLbl="node2" presStyleIdx="0" presStyleCnt="5"/>
      <dgm:spPr/>
      <dgm:t>
        <a:bodyPr/>
        <a:lstStyle/>
        <a:p>
          <a:endParaRPr lang="sv-SE"/>
        </a:p>
      </dgm:t>
    </dgm:pt>
    <dgm:pt modelId="{051BE460-97B5-497F-B710-DF3754433E2E}" type="pres">
      <dgm:prSet presAssocID="{B1EEE79F-4D03-4B5D-B301-B37A9F449045}" presName="hierChild4" presStyleCnt="0"/>
      <dgm:spPr/>
    </dgm:pt>
    <dgm:pt modelId="{A8F49CB2-999F-4C0C-9AAC-EA055313658A}" type="pres">
      <dgm:prSet presAssocID="{6087F940-7904-4AC0-A6DE-244E908C5831}" presName="Name37" presStyleLbl="parChTrans1D3" presStyleIdx="0" presStyleCnt="5"/>
      <dgm:spPr/>
      <dgm:t>
        <a:bodyPr/>
        <a:lstStyle/>
        <a:p>
          <a:endParaRPr lang="sv-SE"/>
        </a:p>
      </dgm:t>
    </dgm:pt>
    <dgm:pt modelId="{85D9B389-0ADC-4793-8918-4C98ED2EF09D}" type="pres">
      <dgm:prSet presAssocID="{D9412AD7-12DB-43FF-B912-63E18C44C3D8}" presName="hierRoot2" presStyleCnt="0">
        <dgm:presLayoutVars>
          <dgm:hierBranch val="init"/>
        </dgm:presLayoutVars>
      </dgm:prSet>
      <dgm:spPr/>
    </dgm:pt>
    <dgm:pt modelId="{8C8933F3-4C69-4D03-82D0-FF7F844FF4E5}" type="pres">
      <dgm:prSet presAssocID="{D9412AD7-12DB-43FF-B912-63E18C44C3D8}" presName="rootComposite" presStyleCnt="0"/>
      <dgm:spPr/>
    </dgm:pt>
    <dgm:pt modelId="{D4436432-4C2B-494A-8351-332DBB7A9D14}" type="pres">
      <dgm:prSet presAssocID="{D9412AD7-12DB-43FF-B912-63E18C44C3D8}" presName="rootText" presStyleLbl="node3" presStyleIdx="0" presStyleCnt="5" custScaleX="94223" custScaleY="156254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8A62F286-951F-45ED-B1C9-4405BD801A7B}" type="pres">
      <dgm:prSet presAssocID="{D9412AD7-12DB-43FF-B912-63E18C44C3D8}" presName="rootConnector" presStyleLbl="node3" presStyleIdx="0" presStyleCnt="5"/>
      <dgm:spPr/>
      <dgm:t>
        <a:bodyPr/>
        <a:lstStyle/>
        <a:p>
          <a:endParaRPr lang="sv-SE"/>
        </a:p>
      </dgm:t>
    </dgm:pt>
    <dgm:pt modelId="{12AA06B5-E5F9-4143-94F7-4041518751A0}" type="pres">
      <dgm:prSet presAssocID="{D9412AD7-12DB-43FF-B912-63E18C44C3D8}" presName="hierChild4" presStyleCnt="0"/>
      <dgm:spPr/>
    </dgm:pt>
    <dgm:pt modelId="{1230E2CB-8B31-4A83-94B8-E3F4D1EDF841}" type="pres">
      <dgm:prSet presAssocID="{D9412AD7-12DB-43FF-B912-63E18C44C3D8}" presName="hierChild5" presStyleCnt="0"/>
      <dgm:spPr/>
    </dgm:pt>
    <dgm:pt modelId="{4D990297-3297-4F26-A25D-5D2418CFCC0A}" type="pres">
      <dgm:prSet presAssocID="{B1EEE79F-4D03-4B5D-B301-B37A9F449045}" presName="hierChild5" presStyleCnt="0"/>
      <dgm:spPr/>
    </dgm:pt>
    <dgm:pt modelId="{963D1CCD-15C8-4851-AEED-0F4113E41A8A}" type="pres">
      <dgm:prSet presAssocID="{2630227E-D1D7-408A-A487-5F8CC7BDD1F5}" presName="Name37" presStyleLbl="parChTrans1D2" presStyleIdx="1" presStyleCnt="6"/>
      <dgm:spPr/>
      <dgm:t>
        <a:bodyPr/>
        <a:lstStyle/>
        <a:p>
          <a:endParaRPr lang="sv-SE"/>
        </a:p>
      </dgm:t>
    </dgm:pt>
    <dgm:pt modelId="{3C0774C9-299F-4823-BEED-CDF2C1A8739D}" type="pres">
      <dgm:prSet presAssocID="{3EEB3ABE-7C3F-41CD-A4F6-919AFB9043CD}" presName="hierRoot2" presStyleCnt="0">
        <dgm:presLayoutVars>
          <dgm:hierBranch val="init"/>
        </dgm:presLayoutVars>
      </dgm:prSet>
      <dgm:spPr/>
    </dgm:pt>
    <dgm:pt modelId="{963B3373-1EBF-451F-9A22-33C1362098C7}" type="pres">
      <dgm:prSet presAssocID="{3EEB3ABE-7C3F-41CD-A4F6-919AFB9043CD}" presName="rootComposite" presStyleCnt="0"/>
      <dgm:spPr/>
    </dgm:pt>
    <dgm:pt modelId="{D9858794-F5A9-4DE7-B564-E5A6DF26C246}" type="pres">
      <dgm:prSet presAssocID="{3EEB3ABE-7C3F-41CD-A4F6-919AFB9043CD}" presName="rootText" presStyleLbl="node2" presStyleIdx="1" presStyleCnt="5" custScaleX="110577" custScaleY="109008" custLinFactNeighborY="1500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C383E281-5F7A-4938-AD8E-097130903B99}" type="pres">
      <dgm:prSet presAssocID="{3EEB3ABE-7C3F-41CD-A4F6-919AFB9043CD}" presName="rootConnector" presStyleLbl="node2" presStyleIdx="1" presStyleCnt="5"/>
      <dgm:spPr/>
      <dgm:t>
        <a:bodyPr/>
        <a:lstStyle/>
        <a:p>
          <a:endParaRPr lang="sv-SE"/>
        </a:p>
      </dgm:t>
    </dgm:pt>
    <dgm:pt modelId="{D69B8BC3-CE24-4287-8DE0-F67DAB1FB7BD}" type="pres">
      <dgm:prSet presAssocID="{3EEB3ABE-7C3F-41CD-A4F6-919AFB9043CD}" presName="hierChild4" presStyleCnt="0"/>
      <dgm:spPr/>
    </dgm:pt>
    <dgm:pt modelId="{6D9A34E3-762D-43CC-862A-FD85307727A3}" type="pres">
      <dgm:prSet presAssocID="{4B60C374-4BF4-4F61-B0D1-10C3E47E8814}" presName="Name37" presStyleLbl="parChTrans1D3" presStyleIdx="1" presStyleCnt="5"/>
      <dgm:spPr/>
      <dgm:t>
        <a:bodyPr/>
        <a:lstStyle/>
        <a:p>
          <a:endParaRPr lang="sv-SE"/>
        </a:p>
      </dgm:t>
    </dgm:pt>
    <dgm:pt modelId="{53B4B5BA-E861-4E5C-94F2-39D2E8BBA27B}" type="pres">
      <dgm:prSet presAssocID="{EA1CDFE2-59EB-42B6-BBA5-E25B4C11862C}" presName="hierRoot2" presStyleCnt="0">
        <dgm:presLayoutVars>
          <dgm:hierBranch val="init"/>
        </dgm:presLayoutVars>
      </dgm:prSet>
      <dgm:spPr/>
    </dgm:pt>
    <dgm:pt modelId="{2078A148-28EC-4CCE-B229-79230202EAD0}" type="pres">
      <dgm:prSet presAssocID="{EA1CDFE2-59EB-42B6-BBA5-E25B4C11862C}" presName="rootComposite" presStyleCnt="0"/>
      <dgm:spPr/>
    </dgm:pt>
    <dgm:pt modelId="{17367ECC-919C-4793-AB8D-CA7A6793DB35}" type="pres">
      <dgm:prSet presAssocID="{EA1CDFE2-59EB-42B6-BBA5-E25B4C11862C}" presName="rootText" presStyleLbl="node3" presStyleIdx="1" presStyleCnt="5" custScaleY="358969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35A8CE29-2B72-4243-93FD-CC5ED4EA3A77}" type="pres">
      <dgm:prSet presAssocID="{EA1CDFE2-59EB-42B6-BBA5-E25B4C11862C}" presName="rootConnector" presStyleLbl="node3" presStyleIdx="1" presStyleCnt="5"/>
      <dgm:spPr/>
      <dgm:t>
        <a:bodyPr/>
        <a:lstStyle/>
        <a:p>
          <a:endParaRPr lang="sv-SE"/>
        </a:p>
      </dgm:t>
    </dgm:pt>
    <dgm:pt modelId="{7B36DF05-22DE-4FC0-ABDE-1D47696A9480}" type="pres">
      <dgm:prSet presAssocID="{EA1CDFE2-59EB-42B6-BBA5-E25B4C11862C}" presName="hierChild4" presStyleCnt="0"/>
      <dgm:spPr/>
    </dgm:pt>
    <dgm:pt modelId="{FDDF2E64-BC77-4F05-A693-23CE5DB9E85E}" type="pres">
      <dgm:prSet presAssocID="{EA1CDFE2-59EB-42B6-BBA5-E25B4C11862C}" presName="hierChild5" presStyleCnt="0"/>
      <dgm:spPr/>
    </dgm:pt>
    <dgm:pt modelId="{8F000758-29CC-4305-968E-D252915C532E}" type="pres">
      <dgm:prSet presAssocID="{3EEB3ABE-7C3F-41CD-A4F6-919AFB9043CD}" presName="hierChild5" presStyleCnt="0"/>
      <dgm:spPr/>
    </dgm:pt>
    <dgm:pt modelId="{E100ED34-555F-40FB-B107-B151A26BAFBB}" type="pres">
      <dgm:prSet presAssocID="{8CDEB9C1-C75E-4A79-94CE-DCA8B83A8D77}" presName="Name37" presStyleLbl="parChTrans1D2" presStyleIdx="2" presStyleCnt="6"/>
      <dgm:spPr/>
      <dgm:t>
        <a:bodyPr/>
        <a:lstStyle/>
        <a:p>
          <a:endParaRPr lang="sv-SE"/>
        </a:p>
      </dgm:t>
    </dgm:pt>
    <dgm:pt modelId="{4F11B714-2877-4A4E-B9A5-58D880B7E1EC}" type="pres">
      <dgm:prSet presAssocID="{3071298C-B72E-442D-ADEE-9D6FBFEFABBB}" presName="hierRoot2" presStyleCnt="0">
        <dgm:presLayoutVars>
          <dgm:hierBranch val="init"/>
        </dgm:presLayoutVars>
      </dgm:prSet>
      <dgm:spPr/>
    </dgm:pt>
    <dgm:pt modelId="{18F7C45F-5B22-4267-A3AF-74A76C94560E}" type="pres">
      <dgm:prSet presAssocID="{3071298C-B72E-442D-ADEE-9D6FBFEFABBB}" presName="rootComposite" presStyleCnt="0"/>
      <dgm:spPr/>
    </dgm:pt>
    <dgm:pt modelId="{76E8A475-2D33-4D02-A485-D01BDC7EDA0E}" type="pres">
      <dgm:prSet presAssocID="{3071298C-B72E-442D-ADEE-9D6FBFEFABBB}" presName="rootText" presStyleLbl="node2" presStyleIdx="2" presStyleCnt="5" custScaleX="149078" custScaleY="110490" custLinFactNeighborY="1501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D66CA7C8-347A-49E2-A731-E8F44A0E6E42}" type="pres">
      <dgm:prSet presAssocID="{3071298C-B72E-442D-ADEE-9D6FBFEFABBB}" presName="rootConnector" presStyleLbl="node2" presStyleIdx="2" presStyleCnt="5"/>
      <dgm:spPr/>
      <dgm:t>
        <a:bodyPr/>
        <a:lstStyle/>
        <a:p>
          <a:endParaRPr lang="sv-SE"/>
        </a:p>
      </dgm:t>
    </dgm:pt>
    <dgm:pt modelId="{6666CC3E-F5B5-4C58-B551-F3D0343114F9}" type="pres">
      <dgm:prSet presAssocID="{3071298C-B72E-442D-ADEE-9D6FBFEFABBB}" presName="hierChild4" presStyleCnt="0"/>
      <dgm:spPr/>
    </dgm:pt>
    <dgm:pt modelId="{D07BCBA6-DB4E-4917-90D8-57C4F4D9B73A}" type="pres">
      <dgm:prSet presAssocID="{A521FB9C-01EA-46DD-BBF2-D95530A2A36C}" presName="Name37" presStyleLbl="parChTrans1D3" presStyleIdx="2" presStyleCnt="5"/>
      <dgm:spPr/>
      <dgm:t>
        <a:bodyPr/>
        <a:lstStyle/>
        <a:p>
          <a:endParaRPr lang="sv-SE"/>
        </a:p>
      </dgm:t>
    </dgm:pt>
    <dgm:pt modelId="{47987C9D-F6DB-4181-8C83-39D8FBFF1C36}" type="pres">
      <dgm:prSet presAssocID="{30A69208-D1F6-4B07-B140-F42ABAE140CB}" presName="hierRoot2" presStyleCnt="0">
        <dgm:presLayoutVars>
          <dgm:hierBranch val="init"/>
        </dgm:presLayoutVars>
      </dgm:prSet>
      <dgm:spPr/>
    </dgm:pt>
    <dgm:pt modelId="{FB891B98-D5AB-46BB-B811-B98D3D75DDD1}" type="pres">
      <dgm:prSet presAssocID="{30A69208-D1F6-4B07-B140-F42ABAE140CB}" presName="rootComposite" presStyleCnt="0"/>
      <dgm:spPr/>
    </dgm:pt>
    <dgm:pt modelId="{4DF12CA3-A30B-4357-A668-5F1C2C54DED8}" type="pres">
      <dgm:prSet presAssocID="{30A69208-D1F6-4B07-B140-F42ABAE140CB}" presName="rootText" presStyleLbl="node3" presStyleIdx="2" presStyleCnt="5" custScaleX="112489" custScaleY="316671" custLinFactNeighborX="-6096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8625F029-35BC-4668-B878-79605EDA169D}" type="pres">
      <dgm:prSet presAssocID="{30A69208-D1F6-4B07-B140-F42ABAE140CB}" presName="rootConnector" presStyleLbl="node3" presStyleIdx="2" presStyleCnt="5"/>
      <dgm:spPr/>
      <dgm:t>
        <a:bodyPr/>
        <a:lstStyle/>
        <a:p>
          <a:endParaRPr lang="sv-SE"/>
        </a:p>
      </dgm:t>
    </dgm:pt>
    <dgm:pt modelId="{1483957A-EE45-4942-9E7F-A645C4D8C020}" type="pres">
      <dgm:prSet presAssocID="{30A69208-D1F6-4B07-B140-F42ABAE140CB}" presName="hierChild4" presStyleCnt="0"/>
      <dgm:spPr/>
    </dgm:pt>
    <dgm:pt modelId="{356F9087-4CA0-42A6-9E6A-158D49511781}" type="pres">
      <dgm:prSet presAssocID="{30A69208-D1F6-4B07-B140-F42ABAE140CB}" presName="hierChild5" presStyleCnt="0"/>
      <dgm:spPr/>
    </dgm:pt>
    <dgm:pt modelId="{9412F2AD-E84E-4E6B-963E-6481963D882F}" type="pres">
      <dgm:prSet presAssocID="{3071298C-B72E-442D-ADEE-9D6FBFEFABBB}" presName="hierChild5" presStyleCnt="0"/>
      <dgm:spPr/>
    </dgm:pt>
    <dgm:pt modelId="{2554B05A-3E23-4BB4-BFB3-0D1F268BCD30}" type="pres">
      <dgm:prSet presAssocID="{C1C766A4-3B65-49A1-AF7A-263089897B36}" presName="Name37" presStyleLbl="parChTrans1D2" presStyleIdx="3" presStyleCnt="6"/>
      <dgm:spPr/>
      <dgm:t>
        <a:bodyPr/>
        <a:lstStyle/>
        <a:p>
          <a:endParaRPr lang="sv-SE"/>
        </a:p>
      </dgm:t>
    </dgm:pt>
    <dgm:pt modelId="{E61AF558-8057-4CBA-B8B8-681955D46513}" type="pres">
      <dgm:prSet presAssocID="{69453FFB-222F-4CE0-A3FB-19A01C1EDF48}" presName="hierRoot2" presStyleCnt="0">
        <dgm:presLayoutVars>
          <dgm:hierBranch val="init"/>
        </dgm:presLayoutVars>
      </dgm:prSet>
      <dgm:spPr/>
    </dgm:pt>
    <dgm:pt modelId="{713EB904-EC3A-46C0-8D1C-7C13F4229706}" type="pres">
      <dgm:prSet presAssocID="{69453FFB-222F-4CE0-A3FB-19A01C1EDF48}" presName="rootComposite" presStyleCnt="0"/>
      <dgm:spPr/>
    </dgm:pt>
    <dgm:pt modelId="{76FAE8F5-8AE0-44F6-9BCE-0B986AC779F5}" type="pres">
      <dgm:prSet presAssocID="{69453FFB-222F-4CE0-A3FB-19A01C1EDF48}" presName="rootText" presStyleLbl="node2" presStyleIdx="3" presStyleCnt="5" custScaleX="127535" custScaleY="113492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00052CBC-E527-47C2-AEEF-58C5AC8692EB}" type="pres">
      <dgm:prSet presAssocID="{69453FFB-222F-4CE0-A3FB-19A01C1EDF48}" presName="rootConnector" presStyleLbl="node2" presStyleIdx="3" presStyleCnt="5"/>
      <dgm:spPr/>
      <dgm:t>
        <a:bodyPr/>
        <a:lstStyle/>
        <a:p>
          <a:endParaRPr lang="sv-SE"/>
        </a:p>
      </dgm:t>
    </dgm:pt>
    <dgm:pt modelId="{327C5BBC-CA9E-4F5A-80F3-18B7F7C7FC24}" type="pres">
      <dgm:prSet presAssocID="{69453FFB-222F-4CE0-A3FB-19A01C1EDF48}" presName="hierChild4" presStyleCnt="0"/>
      <dgm:spPr/>
    </dgm:pt>
    <dgm:pt modelId="{BEA821FE-0AF1-40D3-ABD5-46FC20D7BF4F}" type="pres">
      <dgm:prSet presAssocID="{D86FDF84-B241-46E7-8B26-A9E0E9BB8232}" presName="Name37" presStyleLbl="parChTrans1D3" presStyleIdx="3" presStyleCnt="5"/>
      <dgm:spPr/>
      <dgm:t>
        <a:bodyPr/>
        <a:lstStyle/>
        <a:p>
          <a:endParaRPr lang="sv-SE"/>
        </a:p>
      </dgm:t>
    </dgm:pt>
    <dgm:pt modelId="{114D51BA-363C-4585-8B7B-74A91901E5B8}" type="pres">
      <dgm:prSet presAssocID="{F18B1BC8-A6B5-4709-9E65-FE1BBF6217B8}" presName="hierRoot2" presStyleCnt="0">
        <dgm:presLayoutVars>
          <dgm:hierBranch val="init"/>
        </dgm:presLayoutVars>
      </dgm:prSet>
      <dgm:spPr/>
    </dgm:pt>
    <dgm:pt modelId="{ABD1BF1E-BA9E-4D8D-98F0-08E115BE9942}" type="pres">
      <dgm:prSet presAssocID="{F18B1BC8-A6B5-4709-9E65-FE1BBF6217B8}" presName="rootComposite" presStyleCnt="0"/>
      <dgm:spPr/>
    </dgm:pt>
    <dgm:pt modelId="{BCE8CF5E-B1C3-428A-A17F-D0542FE79E53}" type="pres">
      <dgm:prSet presAssocID="{F18B1BC8-A6B5-4709-9E65-FE1BBF6217B8}" presName="rootText" presStyleLbl="node3" presStyleIdx="3" presStyleCnt="5" custScaleY="429993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DCEF6BE0-998F-45CA-B151-6AA5BE2D38AB}" type="pres">
      <dgm:prSet presAssocID="{F18B1BC8-A6B5-4709-9E65-FE1BBF6217B8}" presName="rootConnector" presStyleLbl="node3" presStyleIdx="3" presStyleCnt="5"/>
      <dgm:spPr/>
      <dgm:t>
        <a:bodyPr/>
        <a:lstStyle/>
        <a:p>
          <a:endParaRPr lang="sv-SE"/>
        </a:p>
      </dgm:t>
    </dgm:pt>
    <dgm:pt modelId="{18690952-730F-4818-A5E6-277AE00ED20C}" type="pres">
      <dgm:prSet presAssocID="{F18B1BC8-A6B5-4709-9E65-FE1BBF6217B8}" presName="hierChild4" presStyleCnt="0"/>
      <dgm:spPr/>
    </dgm:pt>
    <dgm:pt modelId="{21791816-00C7-4F88-8F5E-5634CCBDB907}" type="pres">
      <dgm:prSet presAssocID="{F18B1BC8-A6B5-4709-9E65-FE1BBF6217B8}" presName="hierChild5" presStyleCnt="0"/>
      <dgm:spPr/>
    </dgm:pt>
    <dgm:pt modelId="{DF4F73E0-4D14-4B97-BBE2-8BB4B253E852}" type="pres">
      <dgm:prSet presAssocID="{69453FFB-222F-4CE0-A3FB-19A01C1EDF48}" presName="hierChild5" presStyleCnt="0"/>
      <dgm:spPr/>
    </dgm:pt>
    <dgm:pt modelId="{8F50B812-3C69-4346-BD96-DC48D6E1707F}" type="pres">
      <dgm:prSet presAssocID="{B84A45DD-BD3D-45F8-91C2-1893A53C6D2C}" presName="Name37" presStyleLbl="parChTrans1D2" presStyleIdx="4" presStyleCnt="6"/>
      <dgm:spPr/>
      <dgm:t>
        <a:bodyPr/>
        <a:lstStyle/>
        <a:p>
          <a:endParaRPr lang="sv-SE"/>
        </a:p>
      </dgm:t>
    </dgm:pt>
    <dgm:pt modelId="{91FBE8FB-0A01-476F-85AC-1568B4E22D9E}" type="pres">
      <dgm:prSet presAssocID="{2583081C-F174-4374-BCEA-C420BC9DE1A8}" presName="hierRoot2" presStyleCnt="0">
        <dgm:presLayoutVars>
          <dgm:hierBranch val="init"/>
        </dgm:presLayoutVars>
      </dgm:prSet>
      <dgm:spPr/>
    </dgm:pt>
    <dgm:pt modelId="{F24C08C6-BA71-4261-95C0-2F9809F7C419}" type="pres">
      <dgm:prSet presAssocID="{2583081C-F174-4374-BCEA-C420BC9DE1A8}" presName="rootComposite" presStyleCnt="0"/>
      <dgm:spPr/>
    </dgm:pt>
    <dgm:pt modelId="{856E4685-A293-4FFF-BA31-6320D5F76428}" type="pres">
      <dgm:prSet presAssocID="{2583081C-F174-4374-BCEA-C420BC9DE1A8}" presName="rootText" presStyleLbl="node2" presStyleIdx="4" presStyleCnt="5" custScaleX="133887" custScaleY="115380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BA510107-9FA0-4A74-8C55-911322EE4BB9}" type="pres">
      <dgm:prSet presAssocID="{2583081C-F174-4374-BCEA-C420BC9DE1A8}" presName="rootConnector" presStyleLbl="node2" presStyleIdx="4" presStyleCnt="5"/>
      <dgm:spPr/>
      <dgm:t>
        <a:bodyPr/>
        <a:lstStyle/>
        <a:p>
          <a:endParaRPr lang="sv-SE"/>
        </a:p>
      </dgm:t>
    </dgm:pt>
    <dgm:pt modelId="{AB8F5DE3-364B-4BC1-AFD0-3A29101EEB67}" type="pres">
      <dgm:prSet presAssocID="{2583081C-F174-4374-BCEA-C420BC9DE1A8}" presName="hierChild4" presStyleCnt="0"/>
      <dgm:spPr/>
    </dgm:pt>
    <dgm:pt modelId="{F0384C60-2295-4987-B8B7-33259E82260C}" type="pres">
      <dgm:prSet presAssocID="{C55A0211-0EC0-4BCA-9440-9215DC3F7B5C}" presName="Name37" presStyleLbl="parChTrans1D3" presStyleIdx="4" presStyleCnt="5"/>
      <dgm:spPr/>
      <dgm:t>
        <a:bodyPr/>
        <a:lstStyle/>
        <a:p>
          <a:endParaRPr lang="sv-SE"/>
        </a:p>
      </dgm:t>
    </dgm:pt>
    <dgm:pt modelId="{095A6A89-A667-445B-B29F-7F68EFE804B1}" type="pres">
      <dgm:prSet presAssocID="{F04B739D-0D97-466B-8DDF-96D623AC53E9}" presName="hierRoot2" presStyleCnt="0">
        <dgm:presLayoutVars>
          <dgm:hierBranch val="init"/>
        </dgm:presLayoutVars>
      </dgm:prSet>
      <dgm:spPr/>
    </dgm:pt>
    <dgm:pt modelId="{C0C03CB7-45A3-4031-9A40-5BE7C34C959F}" type="pres">
      <dgm:prSet presAssocID="{F04B739D-0D97-466B-8DDF-96D623AC53E9}" presName="rootComposite" presStyleCnt="0"/>
      <dgm:spPr/>
    </dgm:pt>
    <dgm:pt modelId="{72961DBC-6212-4422-89D4-6FD23A352C1B}" type="pres">
      <dgm:prSet presAssocID="{F04B739D-0D97-466B-8DDF-96D623AC53E9}" presName="rootText" presStyleLbl="node3" presStyleIdx="4" presStyleCnt="5" custScaleY="247626" custLinFactNeighborY="-11592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429F570F-7213-4D2E-94FA-FC8BC39F2904}" type="pres">
      <dgm:prSet presAssocID="{F04B739D-0D97-466B-8DDF-96D623AC53E9}" presName="rootConnector" presStyleLbl="node3" presStyleIdx="4" presStyleCnt="5"/>
      <dgm:spPr/>
      <dgm:t>
        <a:bodyPr/>
        <a:lstStyle/>
        <a:p>
          <a:endParaRPr lang="sv-SE"/>
        </a:p>
      </dgm:t>
    </dgm:pt>
    <dgm:pt modelId="{C793D585-2225-430E-8709-EE59BC0568C2}" type="pres">
      <dgm:prSet presAssocID="{F04B739D-0D97-466B-8DDF-96D623AC53E9}" presName="hierChild4" presStyleCnt="0"/>
      <dgm:spPr/>
    </dgm:pt>
    <dgm:pt modelId="{1B16E686-4979-4491-AC00-3602E0EB9CB9}" type="pres">
      <dgm:prSet presAssocID="{F04B739D-0D97-466B-8DDF-96D623AC53E9}" presName="hierChild5" presStyleCnt="0"/>
      <dgm:spPr/>
    </dgm:pt>
    <dgm:pt modelId="{5330D4FB-765E-47BB-94EB-5BDE64E06ABD}" type="pres">
      <dgm:prSet presAssocID="{2583081C-F174-4374-BCEA-C420BC9DE1A8}" presName="hierChild5" presStyleCnt="0"/>
      <dgm:spPr/>
    </dgm:pt>
    <dgm:pt modelId="{FADA54AB-C8D3-47BD-82F4-CDCACA2D0053}" type="pres">
      <dgm:prSet presAssocID="{98C3FD4D-8C7D-4D9B-BF67-0B757DEC040C}" presName="hierChild3" presStyleCnt="0"/>
      <dgm:spPr/>
    </dgm:pt>
    <dgm:pt modelId="{C10B4B10-8C6B-4F50-BE38-4957DADADA06}" type="pres">
      <dgm:prSet presAssocID="{6825585D-9CAE-42E6-AD3A-4821B020A792}" presName="Name111" presStyleLbl="parChTrans1D2" presStyleIdx="5" presStyleCnt="6"/>
      <dgm:spPr/>
      <dgm:t>
        <a:bodyPr/>
        <a:lstStyle/>
        <a:p>
          <a:endParaRPr lang="sv-SE"/>
        </a:p>
      </dgm:t>
    </dgm:pt>
    <dgm:pt modelId="{983314AD-DBD5-47B5-A929-DDD86FBC51CD}" type="pres">
      <dgm:prSet presAssocID="{F4211FEF-9AA8-4028-8240-B1085BB7A2B1}" presName="hierRoot3" presStyleCnt="0">
        <dgm:presLayoutVars>
          <dgm:hierBranch val="init"/>
        </dgm:presLayoutVars>
      </dgm:prSet>
      <dgm:spPr/>
    </dgm:pt>
    <dgm:pt modelId="{9B5489F1-208A-4D49-BFAC-5680F2D0BE53}" type="pres">
      <dgm:prSet presAssocID="{F4211FEF-9AA8-4028-8240-B1085BB7A2B1}" presName="rootComposite3" presStyleCnt="0"/>
      <dgm:spPr/>
    </dgm:pt>
    <dgm:pt modelId="{7D1BC97D-A604-403B-9B6D-3A85F0920E3A}" type="pres">
      <dgm:prSet presAssocID="{F4211FEF-9AA8-4028-8240-B1085BB7A2B1}" presName="rootText3" presStyleLbl="asst1" presStyleIdx="0" presStyleCnt="1" custScaleX="132854" custScaleY="118897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6899DBD3-1818-4776-9E75-619486352EEC}" type="pres">
      <dgm:prSet presAssocID="{F4211FEF-9AA8-4028-8240-B1085BB7A2B1}" presName="rootConnector3" presStyleLbl="asst1" presStyleIdx="0" presStyleCnt="1"/>
      <dgm:spPr/>
      <dgm:t>
        <a:bodyPr/>
        <a:lstStyle/>
        <a:p>
          <a:endParaRPr lang="sv-SE"/>
        </a:p>
      </dgm:t>
    </dgm:pt>
    <dgm:pt modelId="{4FBC0A08-678C-48D1-9D47-20D1CB7A6136}" type="pres">
      <dgm:prSet presAssocID="{F4211FEF-9AA8-4028-8240-B1085BB7A2B1}" presName="hierChild6" presStyleCnt="0"/>
      <dgm:spPr/>
    </dgm:pt>
    <dgm:pt modelId="{865E6C41-E6B0-42F9-8E62-1253C9358A85}" type="pres">
      <dgm:prSet presAssocID="{F4211FEF-9AA8-4028-8240-B1085BB7A2B1}" presName="hierChild7" presStyleCnt="0"/>
      <dgm:spPr/>
    </dgm:pt>
  </dgm:ptLst>
  <dgm:cxnLst>
    <dgm:cxn modelId="{C8CEFAC4-7ABF-42A6-A8DA-F151EE78F303}" type="presOf" srcId="{6825585D-9CAE-42E6-AD3A-4821B020A792}" destId="{C10B4B10-8C6B-4F50-BE38-4957DADADA06}" srcOrd="0" destOrd="0" presId="urn:microsoft.com/office/officeart/2005/8/layout/orgChart1"/>
    <dgm:cxn modelId="{7978F159-178D-4413-82C7-802EB450A132}" type="presOf" srcId="{F04B739D-0D97-466B-8DDF-96D623AC53E9}" destId="{429F570F-7213-4D2E-94FA-FC8BC39F2904}" srcOrd="1" destOrd="0" presId="urn:microsoft.com/office/officeart/2005/8/layout/orgChart1"/>
    <dgm:cxn modelId="{7CC73B8D-2FFA-46D4-A357-2284F3E820FB}" srcId="{98C3FD4D-8C7D-4D9B-BF67-0B757DEC040C}" destId="{F4211FEF-9AA8-4028-8240-B1085BB7A2B1}" srcOrd="0" destOrd="0" parTransId="{6825585D-9CAE-42E6-AD3A-4821B020A792}" sibTransId="{D8A86FC8-B443-4721-B5D3-90C7EFDAE507}"/>
    <dgm:cxn modelId="{3659A3D7-081D-4016-B124-B6B61A8AA768}" srcId="{98C3FD4D-8C7D-4D9B-BF67-0B757DEC040C}" destId="{69453FFB-222F-4CE0-A3FB-19A01C1EDF48}" srcOrd="4" destOrd="0" parTransId="{C1C766A4-3B65-49A1-AF7A-263089897B36}" sibTransId="{F343B0FC-33B0-4611-A57F-3D0F1886B672}"/>
    <dgm:cxn modelId="{0CAE91BA-FC6C-4098-918E-978484CC8748}" type="presOf" srcId="{F4211FEF-9AA8-4028-8240-B1085BB7A2B1}" destId="{6899DBD3-1818-4776-9E75-619486352EEC}" srcOrd="1" destOrd="0" presId="urn:microsoft.com/office/officeart/2005/8/layout/orgChart1"/>
    <dgm:cxn modelId="{F7057CBD-0712-446F-85F2-808BCAE39BE9}" type="presOf" srcId="{3EEB3ABE-7C3F-41CD-A4F6-919AFB9043CD}" destId="{D9858794-F5A9-4DE7-B564-E5A6DF26C246}" srcOrd="0" destOrd="0" presId="urn:microsoft.com/office/officeart/2005/8/layout/orgChart1"/>
    <dgm:cxn modelId="{C120EDDC-BE7C-4D71-B359-14A4CE4487C1}" type="presOf" srcId="{D9412AD7-12DB-43FF-B912-63E18C44C3D8}" destId="{8A62F286-951F-45ED-B1C9-4405BD801A7B}" srcOrd="1" destOrd="0" presId="urn:microsoft.com/office/officeart/2005/8/layout/orgChart1"/>
    <dgm:cxn modelId="{2B2093FC-D791-4B1E-8431-2C370D32CB4F}" type="presOf" srcId="{30A69208-D1F6-4B07-B140-F42ABAE140CB}" destId="{4DF12CA3-A30B-4357-A668-5F1C2C54DED8}" srcOrd="0" destOrd="0" presId="urn:microsoft.com/office/officeart/2005/8/layout/orgChart1"/>
    <dgm:cxn modelId="{CA2272DF-E20C-470F-BE9A-B7077719FB9E}" srcId="{B1EEE79F-4D03-4B5D-B301-B37A9F449045}" destId="{D9412AD7-12DB-43FF-B912-63E18C44C3D8}" srcOrd="0" destOrd="0" parTransId="{6087F940-7904-4AC0-A6DE-244E908C5831}" sibTransId="{A06E70F4-F023-43CD-84F5-C290E016BCAD}"/>
    <dgm:cxn modelId="{7970F597-25BF-48A9-A30E-C0927F9C0985}" srcId="{98C3FD4D-8C7D-4D9B-BF67-0B757DEC040C}" destId="{2583081C-F174-4374-BCEA-C420BC9DE1A8}" srcOrd="5" destOrd="0" parTransId="{B84A45DD-BD3D-45F8-91C2-1893A53C6D2C}" sibTransId="{65F74969-CE8F-4D53-BA70-A17F29625736}"/>
    <dgm:cxn modelId="{576247E0-4FC5-4280-9E4F-CBCFDD8BE109}" type="presOf" srcId="{6087F940-7904-4AC0-A6DE-244E908C5831}" destId="{A8F49CB2-999F-4C0C-9AAC-EA055313658A}" srcOrd="0" destOrd="0" presId="urn:microsoft.com/office/officeart/2005/8/layout/orgChart1"/>
    <dgm:cxn modelId="{88563D44-736A-48CA-B52E-68952C1E50CF}" type="presOf" srcId="{2583081C-F174-4374-BCEA-C420BC9DE1A8}" destId="{856E4685-A293-4FFF-BA31-6320D5F76428}" srcOrd="0" destOrd="0" presId="urn:microsoft.com/office/officeart/2005/8/layout/orgChart1"/>
    <dgm:cxn modelId="{58EB8194-6669-46B7-8E54-FD2F58BF9DF8}" srcId="{2583081C-F174-4374-BCEA-C420BC9DE1A8}" destId="{F04B739D-0D97-466B-8DDF-96D623AC53E9}" srcOrd="0" destOrd="0" parTransId="{C55A0211-0EC0-4BCA-9440-9215DC3F7B5C}" sibTransId="{9CEC7FE8-31ED-4D9B-909F-5C14561EE6B4}"/>
    <dgm:cxn modelId="{E1FC5320-0670-4319-B378-F3CF3ED068D1}" type="presOf" srcId="{2583081C-F174-4374-BCEA-C420BC9DE1A8}" destId="{BA510107-9FA0-4A74-8C55-911322EE4BB9}" srcOrd="1" destOrd="0" presId="urn:microsoft.com/office/officeart/2005/8/layout/orgChart1"/>
    <dgm:cxn modelId="{C0365114-12D0-44B6-BB5F-BC7372A95B2C}" type="presOf" srcId="{F4211FEF-9AA8-4028-8240-B1085BB7A2B1}" destId="{7D1BC97D-A604-403B-9B6D-3A85F0920E3A}" srcOrd="0" destOrd="0" presId="urn:microsoft.com/office/officeart/2005/8/layout/orgChart1"/>
    <dgm:cxn modelId="{99919D34-0DE2-4C6B-AD12-8587D3E6F199}" type="presOf" srcId="{B84A45DD-BD3D-45F8-91C2-1893A53C6D2C}" destId="{8F50B812-3C69-4346-BD96-DC48D6E1707F}" srcOrd="0" destOrd="0" presId="urn:microsoft.com/office/officeart/2005/8/layout/orgChart1"/>
    <dgm:cxn modelId="{ADFD6181-9561-4D9A-B861-62D251E2AA71}" type="presOf" srcId="{3071298C-B72E-442D-ADEE-9D6FBFEFABBB}" destId="{D66CA7C8-347A-49E2-A731-E8F44A0E6E42}" srcOrd="1" destOrd="0" presId="urn:microsoft.com/office/officeart/2005/8/layout/orgChart1"/>
    <dgm:cxn modelId="{C4291130-BD5F-4676-A31F-8A5F844B23EE}" type="presOf" srcId="{C55A0211-0EC0-4BCA-9440-9215DC3F7B5C}" destId="{F0384C60-2295-4987-B8B7-33259E82260C}" srcOrd="0" destOrd="0" presId="urn:microsoft.com/office/officeart/2005/8/layout/orgChart1"/>
    <dgm:cxn modelId="{1C7920E7-BA0C-43DF-A755-59D6AE696414}" type="presOf" srcId="{B1EEE79F-4D03-4B5D-B301-B37A9F449045}" destId="{96594055-1D2C-4758-8BE1-6ED8A832BC81}" srcOrd="0" destOrd="0" presId="urn:microsoft.com/office/officeart/2005/8/layout/orgChart1"/>
    <dgm:cxn modelId="{3A6C2FEB-6D91-4369-BAA4-1F8D77B8BF3F}" type="presOf" srcId="{F18B1BC8-A6B5-4709-9E65-FE1BBF6217B8}" destId="{BCE8CF5E-B1C3-428A-A17F-D0542FE79E53}" srcOrd="0" destOrd="0" presId="urn:microsoft.com/office/officeart/2005/8/layout/orgChart1"/>
    <dgm:cxn modelId="{AAED8A89-5934-41FB-9ABD-7162B49291FC}" type="presOf" srcId="{3EEB3ABE-7C3F-41CD-A4F6-919AFB9043CD}" destId="{C383E281-5F7A-4938-AD8E-097130903B99}" srcOrd="1" destOrd="0" presId="urn:microsoft.com/office/officeart/2005/8/layout/orgChart1"/>
    <dgm:cxn modelId="{CCA25CF2-88D7-4FB8-A0E2-D007E87A3D76}" type="presOf" srcId="{C1C766A4-3B65-49A1-AF7A-263089897B36}" destId="{2554B05A-3E23-4BB4-BFB3-0D1F268BCD30}" srcOrd="0" destOrd="0" presId="urn:microsoft.com/office/officeart/2005/8/layout/orgChart1"/>
    <dgm:cxn modelId="{65C45E9A-7E68-4FC6-A5F3-38F413A40743}" srcId="{98C3FD4D-8C7D-4D9B-BF67-0B757DEC040C}" destId="{3EEB3ABE-7C3F-41CD-A4F6-919AFB9043CD}" srcOrd="2" destOrd="0" parTransId="{2630227E-D1D7-408A-A487-5F8CC7BDD1F5}" sibTransId="{F8F5A403-7524-4425-9362-B6472E6A2745}"/>
    <dgm:cxn modelId="{12D2567F-80AB-4D29-A9B7-7D07A3A16918}" type="presOf" srcId="{D9412AD7-12DB-43FF-B912-63E18C44C3D8}" destId="{D4436432-4C2B-494A-8351-332DBB7A9D14}" srcOrd="0" destOrd="0" presId="urn:microsoft.com/office/officeart/2005/8/layout/orgChart1"/>
    <dgm:cxn modelId="{6CF41D82-1D96-4185-932E-20A0F8374BC8}" srcId="{98C3FD4D-8C7D-4D9B-BF67-0B757DEC040C}" destId="{3071298C-B72E-442D-ADEE-9D6FBFEFABBB}" srcOrd="3" destOrd="0" parTransId="{8CDEB9C1-C75E-4A79-94CE-DCA8B83A8D77}" sibTransId="{0C1EEB96-5A78-4F3C-8F7C-18E96E4AA729}"/>
    <dgm:cxn modelId="{C4C6A4B9-3900-48BB-8EB6-7BC9DBBB47C4}" type="presOf" srcId="{3071298C-B72E-442D-ADEE-9D6FBFEFABBB}" destId="{76E8A475-2D33-4D02-A485-D01BDC7EDA0E}" srcOrd="0" destOrd="0" presId="urn:microsoft.com/office/officeart/2005/8/layout/orgChart1"/>
    <dgm:cxn modelId="{3BB9CB82-266F-423A-9CA1-D1D59A08EE4C}" type="presOf" srcId="{2630227E-D1D7-408A-A487-5F8CC7BDD1F5}" destId="{963D1CCD-15C8-4851-AEED-0F4113E41A8A}" srcOrd="0" destOrd="0" presId="urn:microsoft.com/office/officeart/2005/8/layout/orgChart1"/>
    <dgm:cxn modelId="{6E7128BA-6E0C-4A15-8384-D97534881EFB}" srcId="{98C3FD4D-8C7D-4D9B-BF67-0B757DEC040C}" destId="{B1EEE79F-4D03-4B5D-B301-B37A9F449045}" srcOrd="1" destOrd="0" parTransId="{3F89E782-76CD-4D24-A2FF-68D53242A291}" sibTransId="{EAEB710F-41C3-4F94-B915-47F6260CC6EA}"/>
    <dgm:cxn modelId="{57979D3D-9BD7-45B7-A999-0EECB618F50D}" type="presOf" srcId="{D86FDF84-B241-46E7-8B26-A9E0E9BB8232}" destId="{BEA821FE-0AF1-40D3-ABD5-46FC20D7BF4F}" srcOrd="0" destOrd="0" presId="urn:microsoft.com/office/officeart/2005/8/layout/orgChart1"/>
    <dgm:cxn modelId="{6A42C23E-7F04-4CB6-AC37-5FA416D44B15}" type="presOf" srcId="{F04B739D-0D97-466B-8DDF-96D623AC53E9}" destId="{72961DBC-6212-4422-89D4-6FD23A352C1B}" srcOrd="0" destOrd="0" presId="urn:microsoft.com/office/officeart/2005/8/layout/orgChart1"/>
    <dgm:cxn modelId="{18024A75-2503-4876-B732-B29C7217F47A}" srcId="{3071298C-B72E-442D-ADEE-9D6FBFEFABBB}" destId="{30A69208-D1F6-4B07-B140-F42ABAE140CB}" srcOrd="0" destOrd="0" parTransId="{A521FB9C-01EA-46DD-BBF2-D95530A2A36C}" sibTransId="{3E66F8B1-DFB9-46BA-9B2B-11674C68D869}"/>
    <dgm:cxn modelId="{8E6C3292-D438-44D8-8030-60DB896463CB}" srcId="{69453FFB-222F-4CE0-A3FB-19A01C1EDF48}" destId="{F18B1BC8-A6B5-4709-9E65-FE1BBF6217B8}" srcOrd="0" destOrd="0" parTransId="{D86FDF84-B241-46E7-8B26-A9E0E9BB8232}" sibTransId="{3DDA13F7-89E1-43CA-A0AC-9ACF1A25E970}"/>
    <dgm:cxn modelId="{87349721-FD5A-43C3-94E7-46BB9AB37079}" type="presOf" srcId="{30A69208-D1F6-4B07-B140-F42ABAE140CB}" destId="{8625F029-35BC-4668-B878-79605EDA169D}" srcOrd="1" destOrd="0" presId="urn:microsoft.com/office/officeart/2005/8/layout/orgChart1"/>
    <dgm:cxn modelId="{5EC355BD-C405-4CEC-A118-368C5F579455}" type="presOf" srcId="{98C3FD4D-8C7D-4D9B-BF67-0B757DEC040C}" destId="{1C75DE3B-BD8C-46A5-887C-7127A03D8AA4}" srcOrd="0" destOrd="0" presId="urn:microsoft.com/office/officeart/2005/8/layout/orgChart1"/>
    <dgm:cxn modelId="{09272884-9678-4EF5-AC50-BA2E76233E26}" type="presOf" srcId="{A521FB9C-01EA-46DD-BBF2-D95530A2A36C}" destId="{D07BCBA6-DB4E-4917-90D8-57C4F4D9B73A}" srcOrd="0" destOrd="0" presId="urn:microsoft.com/office/officeart/2005/8/layout/orgChart1"/>
    <dgm:cxn modelId="{6570FD82-0674-454B-BCBF-BF05507D8581}" type="presOf" srcId="{4B60C374-4BF4-4F61-B0D1-10C3E47E8814}" destId="{6D9A34E3-762D-43CC-862A-FD85307727A3}" srcOrd="0" destOrd="0" presId="urn:microsoft.com/office/officeart/2005/8/layout/orgChart1"/>
    <dgm:cxn modelId="{55D5D857-1114-40DE-978C-491245D913D0}" type="presOf" srcId="{B1EEE79F-4D03-4B5D-B301-B37A9F449045}" destId="{E70CDA88-3FE1-4129-B71D-1D75B169985D}" srcOrd="1" destOrd="0" presId="urn:microsoft.com/office/officeart/2005/8/layout/orgChart1"/>
    <dgm:cxn modelId="{A514701D-8371-4D90-97F5-6AC4E3C081E4}" type="presOf" srcId="{69453FFB-222F-4CE0-A3FB-19A01C1EDF48}" destId="{00052CBC-E527-47C2-AEEF-58C5AC8692EB}" srcOrd="1" destOrd="0" presId="urn:microsoft.com/office/officeart/2005/8/layout/orgChart1"/>
    <dgm:cxn modelId="{297566D2-6FDD-48F5-A1DB-2B7BDAE78093}" srcId="{3EEB3ABE-7C3F-41CD-A4F6-919AFB9043CD}" destId="{EA1CDFE2-59EB-42B6-BBA5-E25B4C11862C}" srcOrd="0" destOrd="0" parTransId="{4B60C374-4BF4-4F61-B0D1-10C3E47E8814}" sibTransId="{7632D0AE-9A34-42B6-B65D-38AA9367A93A}"/>
    <dgm:cxn modelId="{2B37A560-5F24-42E6-961F-659E8E027CD8}" type="presOf" srcId="{EA1CDFE2-59EB-42B6-BBA5-E25B4C11862C}" destId="{35A8CE29-2B72-4243-93FD-CC5ED4EA3A77}" srcOrd="1" destOrd="0" presId="urn:microsoft.com/office/officeart/2005/8/layout/orgChart1"/>
    <dgm:cxn modelId="{3BD4C0E7-74B3-4005-A77C-801AA8A64839}" srcId="{76E4F559-5B97-4FE9-BB44-DC853733AAD7}" destId="{98C3FD4D-8C7D-4D9B-BF67-0B757DEC040C}" srcOrd="0" destOrd="0" parTransId="{90516B6F-B36D-4D35-8842-DAA2EF745AE8}" sibTransId="{9848A22F-B511-4828-A65D-07E168E5A84E}"/>
    <dgm:cxn modelId="{5247C752-7238-4AF9-817A-C4386501913F}" type="presOf" srcId="{8CDEB9C1-C75E-4A79-94CE-DCA8B83A8D77}" destId="{E100ED34-555F-40FB-B107-B151A26BAFBB}" srcOrd="0" destOrd="0" presId="urn:microsoft.com/office/officeart/2005/8/layout/orgChart1"/>
    <dgm:cxn modelId="{135B8E51-A240-4525-8948-F8923EBB5E59}" type="presOf" srcId="{F18B1BC8-A6B5-4709-9E65-FE1BBF6217B8}" destId="{DCEF6BE0-998F-45CA-B151-6AA5BE2D38AB}" srcOrd="1" destOrd="0" presId="urn:microsoft.com/office/officeart/2005/8/layout/orgChart1"/>
    <dgm:cxn modelId="{DEB35147-66B5-4EAA-885F-8ADF7FC0FBCE}" type="presOf" srcId="{EA1CDFE2-59EB-42B6-BBA5-E25B4C11862C}" destId="{17367ECC-919C-4793-AB8D-CA7A6793DB35}" srcOrd="0" destOrd="0" presId="urn:microsoft.com/office/officeart/2005/8/layout/orgChart1"/>
    <dgm:cxn modelId="{5CB7C5EF-3F7E-4317-B40A-2BDA262C943B}" type="presOf" srcId="{3F89E782-76CD-4D24-A2FF-68D53242A291}" destId="{96A26B45-E440-41D4-9A89-6AAB23997222}" srcOrd="0" destOrd="0" presId="urn:microsoft.com/office/officeart/2005/8/layout/orgChart1"/>
    <dgm:cxn modelId="{E838EB17-93A4-4E8C-9452-D2845869847D}" type="presOf" srcId="{98C3FD4D-8C7D-4D9B-BF67-0B757DEC040C}" destId="{EC130018-B72D-4832-8BE0-62A50BCB92C5}" srcOrd="1" destOrd="0" presId="urn:microsoft.com/office/officeart/2005/8/layout/orgChart1"/>
    <dgm:cxn modelId="{2AB3F908-F04C-40D4-8A71-511661634F1B}" type="presOf" srcId="{69453FFB-222F-4CE0-A3FB-19A01C1EDF48}" destId="{76FAE8F5-8AE0-44F6-9BCE-0B986AC779F5}" srcOrd="0" destOrd="0" presId="urn:microsoft.com/office/officeart/2005/8/layout/orgChart1"/>
    <dgm:cxn modelId="{9B90A86A-A88D-4C84-8FB5-55D6AD229AB6}" type="presOf" srcId="{76E4F559-5B97-4FE9-BB44-DC853733AAD7}" destId="{68BEEEE1-2A96-4B1D-AF6D-FBCDB60EE6AF}" srcOrd="0" destOrd="0" presId="urn:microsoft.com/office/officeart/2005/8/layout/orgChart1"/>
    <dgm:cxn modelId="{C239C8FB-D1BE-4A2E-A7FC-891A7A2E5390}" type="presParOf" srcId="{68BEEEE1-2A96-4B1D-AF6D-FBCDB60EE6AF}" destId="{E3B901CE-70F1-4703-A5CA-21B9E798DE16}" srcOrd="0" destOrd="0" presId="urn:microsoft.com/office/officeart/2005/8/layout/orgChart1"/>
    <dgm:cxn modelId="{86839306-0334-4732-8C83-DBDC5C2D1B88}" type="presParOf" srcId="{E3B901CE-70F1-4703-A5CA-21B9E798DE16}" destId="{A97BD098-54AC-4933-B232-8CAEBF1DB328}" srcOrd="0" destOrd="0" presId="urn:microsoft.com/office/officeart/2005/8/layout/orgChart1"/>
    <dgm:cxn modelId="{168BA5EF-CAF6-4DF0-A502-49F058DF4971}" type="presParOf" srcId="{A97BD098-54AC-4933-B232-8CAEBF1DB328}" destId="{1C75DE3B-BD8C-46A5-887C-7127A03D8AA4}" srcOrd="0" destOrd="0" presId="urn:microsoft.com/office/officeart/2005/8/layout/orgChart1"/>
    <dgm:cxn modelId="{FC6A98C8-D5C8-43CF-A140-C832331512FA}" type="presParOf" srcId="{A97BD098-54AC-4933-B232-8CAEBF1DB328}" destId="{EC130018-B72D-4832-8BE0-62A50BCB92C5}" srcOrd="1" destOrd="0" presId="urn:microsoft.com/office/officeart/2005/8/layout/orgChart1"/>
    <dgm:cxn modelId="{89B0A91A-73D7-4336-AAF8-2C54BD01D49E}" type="presParOf" srcId="{E3B901CE-70F1-4703-A5CA-21B9E798DE16}" destId="{19D34120-90E9-4F87-B27F-F6F3D4A05030}" srcOrd="1" destOrd="0" presId="urn:microsoft.com/office/officeart/2005/8/layout/orgChart1"/>
    <dgm:cxn modelId="{3A797860-9822-4C02-B772-B1573B5F19F6}" type="presParOf" srcId="{19D34120-90E9-4F87-B27F-F6F3D4A05030}" destId="{96A26B45-E440-41D4-9A89-6AAB23997222}" srcOrd="0" destOrd="0" presId="urn:microsoft.com/office/officeart/2005/8/layout/orgChart1"/>
    <dgm:cxn modelId="{BEFCF351-89F1-4029-AC9E-2629EA5710E7}" type="presParOf" srcId="{19D34120-90E9-4F87-B27F-F6F3D4A05030}" destId="{D3322536-C8D9-466D-982B-8BCC296D8453}" srcOrd="1" destOrd="0" presId="urn:microsoft.com/office/officeart/2005/8/layout/orgChart1"/>
    <dgm:cxn modelId="{F9CFB5DD-8C59-4F86-8CB2-E201FCF32EAC}" type="presParOf" srcId="{D3322536-C8D9-466D-982B-8BCC296D8453}" destId="{E5778B70-E11E-489A-95E1-F129EDBA9FC3}" srcOrd="0" destOrd="0" presId="urn:microsoft.com/office/officeart/2005/8/layout/orgChart1"/>
    <dgm:cxn modelId="{FF6A8E39-31B7-42D8-902E-C8BE63B90948}" type="presParOf" srcId="{E5778B70-E11E-489A-95E1-F129EDBA9FC3}" destId="{96594055-1D2C-4758-8BE1-6ED8A832BC81}" srcOrd="0" destOrd="0" presId="urn:microsoft.com/office/officeart/2005/8/layout/orgChart1"/>
    <dgm:cxn modelId="{7CD7C155-2D36-4C75-AE2E-5341FB3BA132}" type="presParOf" srcId="{E5778B70-E11E-489A-95E1-F129EDBA9FC3}" destId="{E70CDA88-3FE1-4129-B71D-1D75B169985D}" srcOrd="1" destOrd="0" presId="urn:microsoft.com/office/officeart/2005/8/layout/orgChart1"/>
    <dgm:cxn modelId="{A326CDD2-D2C3-4F8D-B5BB-E533D40894F3}" type="presParOf" srcId="{D3322536-C8D9-466D-982B-8BCC296D8453}" destId="{051BE460-97B5-497F-B710-DF3754433E2E}" srcOrd="1" destOrd="0" presId="urn:microsoft.com/office/officeart/2005/8/layout/orgChart1"/>
    <dgm:cxn modelId="{3773490F-62DB-437D-9F55-8D111C8155D7}" type="presParOf" srcId="{051BE460-97B5-497F-B710-DF3754433E2E}" destId="{A8F49CB2-999F-4C0C-9AAC-EA055313658A}" srcOrd="0" destOrd="0" presId="urn:microsoft.com/office/officeart/2005/8/layout/orgChart1"/>
    <dgm:cxn modelId="{19C27948-E497-4962-8315-3285B5D2D2E0}" type="presParOf" srcId="{051BE460-97B5-497F-B710-DF3754433E2E}" destId="{85D9B389-0ADC-4793-8918-4C98ED2EF09D}" srcOrd="1" destOrd="0" presId="urn:microsoft.com/office/officeart/2005/8/layout/orgChart1"/>
    <dgm:cxn modelId="{D25A6EA1-C37B-4B26-B609-A98918B028C8}" type="presParOf" srcId="{85D9B389-0ADC-4793-8918-4C98ED2EF09D}" destId="{8C8933F3-4C69-4D03-82D0-FF7F844FF4E5}" srcOrd="0" destOrd="0" presId="urn:microsoft.com/office/officeart/2005/8/layout/orgChart1"/>
    <dgm:cxn modelId="{120B2BA1-462B-47A6-9100-9D2CECA2B623}" type="presParOf" srcId="{8C8933F3-4C69-4D03-82D0-FF7F844FF4E5}" destId="{D4436432-4C2B-494A-8351-332DBB7A9D14}" srcOrd="0" destOrd="0" presId="urn:microsoft.com/office/officeart/2005/8/layout/orgChart1"/>
    <dgm:cxn modelId="{1B044664-7839-47FB-9811-00750DCA5695}" type="presParOf" srcId="{8C8933F3-4C69-4D03-82D0-FF7F844FF4E5}" destId="{8A62F286-951F-45ED-B1C9-4405BD801A7B}" srcOrd="1" destOrd="0" presId="urn:microsoft.com/office/officeart/2005/8/layout/orgChart1"/>
    <dgm:cxn modelId="{E16C45E4-06E5-46A8-9294-8B6EDFBAA277}" type="presParOf" srcId="{85D9B389-0ADC-4793-8918-4C98ED2EF09D}" destId="{12AA06B5-E5F9-4143-94F7-4041518751A0}" srcOrd="1" destOrd="0" presId="urn:microsoft.com/office/officeart/2005/8/layout/orgChart1"/>
    <dgm:cxn modelId="{4089484C-9BE1-4491-8F2F-FFF56FC91D40}" type="presParOf" srcId="{85D9B389-0ADC-4793-8918-4C98ED2EF09D}" destId="{1230E2CB-8B31-4A83-94B8-E3F4D1EDF841}" srcOrd="2" destOrd="0" presId="urn:microsoft.com/office/officeart/2005/8/layout/orgChart1"/>
    <dgm:cxn modelId="{1E63F4FE-D974-4AE0-A145-494D545F84AE}" type="presParOf" srcId="{D3322536-C8D9-466D-982B-8BCC296D8453}" destId="{4D990297-3297-4F26-A25D-5D2418CFCC0A}" srcOrd="2" destOrd="0" presId="urn:microsoft.com/office/officeart/2005/8/layout/orgChart1"/>
    <dgm:cxn modelId="{5A396503-C353-4207-847B-A188F41F8451}" type="presParOf" srcId="{19D34120-90E9-4F87-B27F-F6F3D4A05030}" destId="{963D1CCD-15C8-4851-AEED-0F4113E41A8A}" srcOrd="2" destOrd="0" presId="urn:microsoft.com/office/officeart/2005/8/layout/orgChart1"/>
    <dgm:cxn modelId="{650A41E3-C4C6-43ED-9D70-11881DB2FE15}" type="presParOf" srcId="{19D34120-90E9-4F87-B27F-F6F3D4A05030}" destId="{3C0774C9-299F-4823-BEED-CDF2C1A8739D}" srcOrd="3" destOrd="0" presId="urn:microsoft.com/office/officeart/2005/8/layout/orgChart1"/>
    <dgm:cxn modelId="{8C21E2E3-1DE3-4BBB-BF73-731B5D66E5AC}" type="presParOf" srcId="{3C0774C9-299F-4823-BEED-CDF2C1A8739D}" destId="{963B3373-1EBF-451F-9A22-33C1362098C7}" srcOrd="0" destOrd="0" presId="urn:microsoft.com/office/officeart/2005/8/layout/orgChart1"/>
    <dgm:cxn modelId="{4E28F039-83BD-445C-8065-661BE20435F3}" type="presParOf" srcId="{963B3373-1EBF-451F-9A22-33C1362098C7}" destId="{D9858794-F5A9-4DE7-B564-E5A6DF26C246}" srcOrd="0" destOrd="0" presId="urn:microsoft.com/office/officeart/2005/8/layout/orgChart1"/>
    <dgm:cxn modelId="{8ADBE36A-36FC-4749-A13E-6385EB1C5376}" type="presParOf" srcId="{963B3373-1EBF-451F-9A22-33C1362098C7}" destId="{C383E281-5F7A-4938-AD8E-097130903B99}" srcOrd="1" destOrd="0" presId="urn:microsoft.com/office/officeart/2005/8/layout/orgChart1"/>
    <dgm:cxn modelId="{6F0A3135-D18D-4E1D-96A8-58ECA3EFFC54}" type="presParOf" srcId="{3C0774C9-299F-4823-BEED-CDF2C1A8739D}" destId="{D69B8BC3-CE24-4287-8DE0-F67DAB1FB7BD}" srcOrd="1" destOrd="0" presId="urn:microsoft.com/office/officeart/2005/8/layout/orgChart1"/>
    <dgm:cxn modelId="{82F22734-BAD0-49E5-A06A-0B168BA9AED7}" type="presParOf" srcId="{D69B8BC3-CE24-4287-8DE0-F67DAB1FB7BD}" destId="{6D9A34E3-762D-43CC-862A-FD85307727A3}" srcOrd="0" destOrd="0" presId="urn:microsoft.com/office/officeart/2005/8/layout/orgChart1"/>
    <dgm:cxn modelId="{74E1FD58-C5CB-4BDE-A441-56586114B74A}" type="presParOf" srcId="{D69B8BC3-CE24-4287-8DE0-F67DAB1FB7BD}" destId="{53B4B5BA-E861-4E5C-94F2-39D2E8BBA27B}" srcOrd="1" destOrd="0" presId="urn:microsoft.com/office/officeart/2005/8/layout/orgChart1"/>
    <dgm:cxn modelId="{8F3B29A6-3509-400E-8956-EB925C62C94B}" type="presParOf" srcId="{53B4B5BA-E861-4E5C-94F2-39D2E8BBA27B}" destId="{2078A148-28EC-4CCE-B229-79230202EAD0}" srcOrd="0" destOrd="0" presId="urn:microsoft.com/office/officeart/2005/8/layout/orgChart1"/>
    <dgm:cxn modelId="{BF0323C2-CE5B-4F54-82A1-82B380F77FA0}" type="presParOf" srcId="{2078A148-28EC-4CCE-B229-79230202EAD0}" destId="{17367ECC-919C-4793-AB8D-CA7A6793DB35}" srcOrd="0" destOrd="0" presId="urn:microsoft.com/office/officeart/2005/8/layout/orgChart1"/>
    <dgm:cxn modelId="{AF55A215-1D66-4D5E-95D7-BB1D7F8EA893}" type="presParOf" srcId="{2078A148-28EC-4CCE-B229-79230202EAD0}" destId="{35A8CE29-2B72-4243-93FD-CC5ED4EA3A77}" srcOrd="1" destOrd="0" presId="urn:microsoft.com/office/officeart/2005/8/layout/orgChart1"/>
    <dgm:cxn modelId="{7146EE1D-82F5-4DC5-ADAD-8E274383A01F}" type="presParOf" srcId="{53B4B5BA-E861-4E5C-94F2-39D2E8BBA27B}" destId="{7B36DF05-22DE-4FC0-ABDE-1D47696A9480}" srcOrd="1" destOrd="0" presId="urn:microsoft.com/office/officeart/2005/8/layout/orgChart1"/>
    <dgm:cxn modelId="{69C4855A-5A47-4611-9973-15EB2BBDC304}" type="presParOf" srcId="{53B4B5BA-E861-4E5C-94F2-39D2E8BBA27B}" destId="{FDDF2E64-BC77-4F05-A693-23CE5DB9E85E}" srcOrd="2" destOrd="0" presId="urn:microsoft.com/office/officeart/2005/8/layout/orgChart1"/>
    <dgm:cxn modelId="{07549A3B-66EE-4849-A34A-B74D4B2CD915}" type="presParOf" srcId="{3C0774C9-299F-4823-BEED-CDF2C1A8739D}" destId="{8F000758-29CC-4305-968E-D252915C532E}" srcOrd="2" destOrd="0" presId="urn:microsoft.com/office/officeart/2005/8/layout/orgChart1"/>
    <dgm:cxn modelId="{193D4A5D-3548-441A-9471-42F8EA4C811C}" type="presParOf" srcId="{19D34120-90E9-4F87-B27F-F6F3D4A05030}" destId="{E100ED34-555F-40FB-B107-B151A26BAFBB}" srcOrd="4" destOrd="0" presId="urn:microsoft.com/office/officeart/2005/8/layout/orgChart1"/>
    <dgm:cxn modelId="{58006E4C-E282-44E2-86D5-1E9B97600B51}" type="presParOf" srcId="{19D34120-90E9-4F87-B27F-F6F3D4A05030}" destId="{4F11B714-2877-4A4E-B9A5-58D880B7E1EC}" srcOrd="5" destOrd="0" presId="urn:microsoft.com/office/officeart/2005/8/layout/orgChart1"/>
    <dgm:cxn modelId="{AD057F68-E75A-48A0-BBE2-3EBD9F38868A}" type="presParOf" srcId="{4F11B714-2877-4A4E-B9A5-58D880B7E1EC}" destId="{18F7C45F-5B22-4267-A3AF-74A76C94560E}" srcOrd="0" destOrd="0" presId="urn:microsoft.com/office/officeart/2005/8/layout/orgChart1"/>
    <dgm:cxn modelId="{1529391B-4998-4893-8858-69C852A4C378}" type="presParOf" srcId="{18F7C45F-5B22-4267-A3AF-74A76C94560E}" destId="{76E8A475-2D33-4D02-A485-D01BDC7EDA0E}" srcOrd="0" destOrd="0" presId="urn:microsoft.com/office/officeart/2005/8/layout/orgChart1"/>
    <dgm:cxn modelId="{7369868B-5469-45B5-83EE-CAF582B45A06}" type="presParOf" srcId="{18F7C45F-5B22-4267-A3AF-74A76C94560E}" destId="{D66CA7C8-347A-49E2-A731-E8F44A0E6E42}" srcOrd="1" destOrd="0" presId="urn:microsoft.com/office/officeart/2005/8/layout/orgChart1"/>
    <dgm:cxn modelId="{F2C228AE-CCAD-4FB5-8915-387FD0931E3D}" type="presParOf" srcId="{4F11B714-2877-4A4E-B9A5-58D880B7E1EC}" destId="{6666CC3E-F5B5-4C58-B551-F3D0343114F9}" srcOrd="1" destOrd="0" presId="urn:microsoft.com/office/officeart/2005/8/layout/orgChart1"/>
    <dgm:cxn modelId="{8F3DE85A-56FB-4BC4-A4B8-0F70BE4B8402}" type="presParOf" srcId="{6666CC3E-F5B5-4C58-B551-F3D0343114F9}" destId="{D07BCBA6-DB4E-4917-90D8-57C4F4D9B73A}" srcOrd="0" destOrd="0" presId="urn:microsoft.com/office/officeart/2005/8/layout/orgChart1"/>
    <dgm:cxn modelId="{82BF032A-7334-4144-9343-253BC4D74B7A}" type="presParOf" srcId="{6666CC3E-F5B5-4C58-B551-F3D0343114F9}" destId="{47987C9D-F6DB-4181-8C83-39D8FBFF1C36}" srcOrd="1" destOrd="0" presId="urn:microsoft.com/office/officeart/2005/8/layout/orgChart1"/>
    <dgm:cxn modelId="{E2BEED6E-7534-4EF4-A1FD-8B68FB7C413C}" type="presParOf" srcId="{47987C9D-F6DB-4181-8C83-39D8FBFF1C36}" destId="{FB891B98-D5AB-46BB-B811-B98D3D75DDD1}" srcOrd="0" destOrd="0" presId="urn:microsoft.com/office/officeart/2005/8/layout/orgChart1"/>
    <dgm:cxn modelId="{3F74216A-77E1-4544-9D2D-F70D2E826E0F}" type="presParOf" srcId="{FB891B98-D5AB-46BB-B811-B98D3D75DDD1}" destId="{4DF12CA3-A30B-4357-A668-5F1C2C54DED8}" srcOrd="0" destOrd="0" presId="urn:microsoft.com/office/officeart/2005/8/layout/orgChart1"/>
    <dgm:cxn modelId="{4E684A31-823E-48C7-A408-AEF4B5FEAA1E}" type="presParOf" srcId="{FB891B98-D5AB-46BB-B811-B98D3D75DDD1}" destId="{8625F029-35BC-4668-B878-79605EDA169D}" srcOrd="1" destOrd="0" presId="urn:microsoft.com/office/officeart/2005/8/layout/orgChart1"/>
    <dgm:cxn modelId="{ABFE40FE-3FA8-447E-8012-50724ECAF284}" type="presParOf" srcId="{47987C9D-F6DB-4181-8C83-39D8FBFF1C36}" destId="{1483957A-EE45-4942-9E7F-A645C4D8C020}" srcOrd="1" destOrd="0" presId="urn:microsoft.com/office/officeart/2005/8/layout/orgChart1"/>
    <dgm:cxn modelId="{4B7EF4BE-70DD-46FA-B2EA-1B00695C9084}" type="presParOf" srcId="{47987C9D-F6DB-4181-8C83-39D8FBFF1C36}" destId="{356F9087-4CA0-42A6-9E6A-158D49511781}" srcOrd="2" destOrd="0" presId="urn:microsoft.com/office/officeart/2005/8/layout/orgChart1"/>
    <dgm:cxn modelId="{D69A238D-4375-49F9-913E-E9BD20CE337E}" type="presParOf" srcId="{4F11B714-2877-4A4E-B9A5-58D880B7E1EC}" destId="{9412F2AD-E84E-4E6B-963E-6481963D882F}" srcOrd="2" destOrd="0" presId="urn:microsoft.com/office/officeart/2005/8/layout/orgChart1"/>
    <dgm:cxn modelId="{AE53CE4E-5826-42B5-B7EF-C1FF378DFC88}" type="presParOf" srcId="{19D34120-90E9-4F87-B27F-F6F3D4A05030}" destId="{2554B05A-3E23-4BB4-BFB3-0D1F268BCD30}" srcOrd="6" destOrd="0" presId="urn:microsoft.com/office/officeart/2005/8/layout/orgChart1"/>
    <dgm:cxn modelId="{81B5FBE2-D5CE-4FB1-ACE7-75FCD53B9E23}" type="presParOf" srcId="{19D34120-90E9-4F87-B27F-F6F3D4A05030}" destId="{E61AF558-8057-4CBA-B8B8-681955D46513}" srcOrd="7" destOrd="0" presId="urn:microsoft.com/office/officeart/2005/8/layout/orgChart1"/>
    <dgm:cxn modelId="{D94B7F5B-AF5C-432E-B981-4824F832B5A5}" type="presParOf" srcId="{E61AF558-8057-4CBA-B8B8-681955D46513}" destId="{713EB904-EC3A-46C0-8D1C-7C13F4229706}" srcOrd="0" destOrd="0" presId="urn:microsoft.com/office/officeart/2005/8/layout/orgChart1"/>
    <dgm:cxn modelId="{28D8F3C0-4EAF-4155-99B5-3598BC31CD8E}" type="presParOf" srcId="{713EB904-EC3A-46C0-8D1C-7C13F4229706}" destId="{76FAE8F5-8AE0-44F6-9BCE-0B986AC779F5}" srcOrd="0" destOrd="0" presId="urn:microsoft.com/office/officeart/2005/8/layout/orgChart1"/>
    <dgm:cxn modelId="{1EC31161-2CB3-4032-A0F6-F4370AFBE0E1}" type="presParOf" srcId="{713EB904-EC3A-46C0-8D1C-7C13F4229706}" destId="{00052CBC-E527-47C2-AEEF-58C5AC8692EB}" srcOrd="1" destOrd="0" presId="urn:microsoft.com/office/officeart/2005/8/layout/orgChart1"/>
    <dgm:cxn modelId="{BB1B309B-9735-4A6A-95CA-D3DEED5C4995}" type="presParOf" srcId="{E61AF558-8057-4CBA-B8B8-681955D46513}" destId="{327C5BBC-CA9E-4F5A-80F3-18B7F7C7FC24}" srcOrd="1" destOrd="0" presId="urn:microsoft.com/office/officeart/2005/8/layout/orgChart1"/>
    <dgm:cxn modelId="{E0395391-0193-454A-8102-3A8E329C0A95}" type="presParOf" srcId="{327C5BBC-CA9E-4F5A-80F3-18B7F7C7FC24}" destId="{BEA821FE-0AF1-40D3-ABD5-46FC20D7BF4F}" srcOrd="0" destOrd="0" presId="urn:microsoft.com/office/officeart/2005/8/layout/orgChart1"/>
    <dgm:cxn modelId="{745A7CB6-1E53-4A20-B2DC-C958BACDB868}" type="presParOf" srcId="{327C5BBC-CA9E-4F5A-80F3-18B7F7C7FC24}" destId="{114D51BA-363C-4585-8B7B-74A91901E5B8}" srcOrd="1" destOrd="0" presId="urn:microsoft.com/office/officeart/2005/8/layout/orgChart1"/>
    <dgm:cxn modelId="{3295F453-8BF3-4D97-834E-F26E6144D731}" type="presParOf" srcId="{114D51BA-363C-4585-8B7B-74A91901E5B8}" destId="{ABD1BF1E-BA9E-4D8D-98F0-08E115BE9942}" srcOrd="0" destOrd="0" presId="urn:microsoft.com/office/officeart/2005/8/layout/orgChart1"/>
    <dgm:cxn modelId="{7BDA92A5-30EF-4767-8D16-3606A61B701E}" type="presParOf" srcId="{ABD1BF1E-BA9E-4D8D-98F0-08E115BE9942}" destId="{BCE8CF5E-B1C3-428A-A17F-D0542FE79E53}" srcOrd="0" destOrd="0" presId="urn:microsoft.com/office/officeart/2005/8/layout/orgChart1"/>
    <dgm:cxn modelId="{7FA8747B-A742-4ED2-913F-F53E23587C10}" type="presParOf" srcId="{ABD1BF1E-BA9E-4D8D-98F0-08E115BE9942}" destId="{DCEF6BE0-998F-45CA-B151-6AA5BE2D38AB}" srcOrd="1" destOrd="0" presId="urn:microsoft.com/office/officeart/2005/8/layout/orgChart1"/>
    <dgm:cxn modelId="{F4A14741-2D76-47FB-9760-8C032B850CF4}" type="presParOf" srcId="{114D51BA-363C-4585-8B7B-74A91901E5B8}" destId="{18690952-730F-4818-A5E6-277AE00ED20C}" srcOrd="1" destOrd="0" presId="urn:microsoft.com/office/officeart/2005/8/layout/orgChart1"/>
    <dgm:cxn modelId="{A9611EBB-C74A-4885-B6F4-0D628EFD8F30}" type="presParOf" srcId="{114D51BA-363C-4585-8B7B-74A91901E5B8}" destId="{21791816-00C7-4F88-8F5E-5634CCBDB907}" srcOrd="2" destOrd="0" presId="urn:microsoft.com/office/officeart/2005/8/layout/orgChart1"/>
    <dgm:cxn modelId="{A59A6A41-DD87-4C73-891E-6A56D5AA82C9}" type="presParOf" srcId="{E61AF558-8057-4CBA-B8B8-681955D46513}" destId="{DF4F73E0-4D14-4B97-BBE2-8BB4B253E852}" srcOrd="2" destOrd="0" presId="urn:microsoft.com/office/officeart/2005/8/layout/orgChart1"/>
    <dgm:cxn modelId="{8CA4BEEE-9C2D-49E4-B6A9-B16DE3C39EB2}" type="presParOf" srcId="{19D34120-90E9-4F87-B27F-F6F3D4A05030}" destId="{8F50B812-3C69-4346-BD96-DC48D6E1707F}" srcOrd="8" destOrd="0" presId="urn:microsoft.com/office/officeart/2005/8/layout/orgChart1"/>
    <dgm:cxn modelId="{28E0AF8B-9F75-489B-8D2D-B512D2F41BCF}" type="presParOf" srcId="{19D34120-90E9-4F87-B27F-F6F3D4A05030}" destId="{91FBE8FB-0A01-476F-85AC-1568B4E22D9E}" srcOrd="9" destOrd="0" presId="urn:microsoft.com/office/officeart/2005/8/layout/orgChart1"/>
    <dgm:cxn modelId="{C8F9B6C9-0B4D-4DB9-8817-3C017AF4D108}" type="presParOf" srcId="{91FBE8FB-0A01-476F-85AC-1568B4E22D9E}" destId="{F24C08C6-BA71-4261-95C0-2F9809F7C419}" srcOrd="0" destOrd="0" presId="urn:microsoft.com/office/officeart/2005/8/layout/orgChart1"/>
    <dgm:cxn modelId="{174558D4-6A44-4147-90A2-D992665B459F}" type="presParOf" srcId="{F24C08C6-BA71-4261-95C0-2F9809F7C419}" destId="{856E4685-A293-4FFF-BA31-6320D5F76428}" srcOrd="0" destOrd="0" presId="urn:microsoft.com/office/officeart/2005/8/layout/orgChart1"/>
    <dgm:cxn modelId="{5FA86D61-5676-4080-AE78-DA629921F5C2}" type="presParOf" srcId="{F24C08C6-BA71-4261-95C0-2F9809F7C419}" destId="{BA510107-9FA0-4A74-8C55-911322EE4BB9}" srcOrd="1" destOrd="0" presId="urn:microsoft.com/office/officeart/2005/8/layout/orgChart1"/>
    <dgm:cxn modelId="{F6025FFA-E546-424C-93B1-80045844546A}" type="presParOf" srcId="{91FBE8FB-0A01-476F-85AC-1568B4E22D9E}" destId="{AB8F5DE3-364B-4BC1-AFD0-3A29101EEB67}" srcOrd="1" destOrd="0" presId="urn:microsoft.com/office/officeart/2005/8/layout/orgChart1"/>
    <dgm:cxn modelId="{8F723B7C-4820-4476-A219-6CA2231C8C44}" type="presParOf" srcId="{AB8F5DE3-364B-4BC1-AFD0-3A29101EEB67}" destId="{F0384C60-2295-4987-B8B7-33259E82260C}" srcOrd="0" destOrd="0" presId="urn:microsoft.com/office/officeart/2005/8/layout/orgChart1"/>
    <dgm:cxn modelId="{ECAD6B88-B63D-45B9-ABEF-612C407E5833}" type="presParOf" srcId="{AB8F5DE3-364B-4BC1-AFD0-3A29101EEB67}" destId="{095A6A89-A667-445B-B29F-7F68EFE804B1}" srcOrd="1" destOrd="0" presId="urn:microsoft.com/office/officeart/2005/8/layout/orgChart1"/>
    <dgm:cxn modelId="{9B0287DE-D94E-403F-B4F5-6383A525F45F}" type="presParOf" srcId="{095A6A89-A667-445B-B29F-7F68EFE804B1}" destId="{C0C03CB7-45A3-4031-9A40-5BE7C34C959F}" srcOrd="0" destOrd="0" presId="urn:microsoft.com/office/officeart/2005/8/layout/orgChart1"/>
    <dgm:cxn modelId="{3950D169-9986-4AD4-8C9C-2958D6F5FFC0}" type="presParOf" srcId="{C0C03CB7-45A3-4031-9A40-5BE7C34C959F}" destId="{72961DBC-6212-4422-89D4-6FD23A352C1B}" srcOrd="0" destOrd="0" presId="urn:microsoft.com/office/officeart/2005/8/layout/orgChart1"/>
    <dgm:cxn modelId="{1979ACE5-B575-4564-8DEF-0DFB352D437D}" type="presParOf" srcId="{C0C03CB7-45A3-4031-9A40-5BE7C34C959F}" destId="{429F570F-7213-4D2E-94FA-FC8BC39F2904}" srcOrd="1" destOrd="0" presId="urn:microsoft.com/office/officeart/2005/8/layout/orgChart1"/>
    <dgm:cxn modelId="{01EFB65D-90CE-4BAA-B1C7-F1D1EE54FF3D}" type="presParOf" srcId="{095A6A89-A667-445B-B29F-7F68EFE804B1}" destId="{C793D585-2225-430E-8709-EE59BC0568C2}" srcOrd="1" destOrd="0" presId="urn:microsoft.com/office/officeart/2005/8/layout/orgChart1"/>
    <dgm:cxn modelId="{6267DD9A-4220-45C9-AE7C-1EF4B1767725}" type="presParOf" srcId="{095A6A89-A667-445B-B29F-7F68EFE804B1}" destId="{1B16E686-4979-4491-AC00-3602E0EB9CB9}" srcOrd="2" destOrd="0" presId="urn:microsoft.com/office/officeart/2005/8/layout/orgChart1"/>
    <dgm:cxn modelId="{E0E021A3-E748-4C65-8BA4-A30C432CC056}" type="presParOf" srcId="{91FBE8FB-0A01-476F-85AC-1568B4E22D9E}" destId="{5330D4FB-765E-47BB-94EB-5BDE64E06ABD}" srcOrd="2" destOrd="0" presId="urn:microsoft.com/office/officeart/2005/8/layout/orgChart1"/>
    <dgm:cxn modelId="{BB314C99-864A-4009-B8CD-664857EC676A}" type="presParOf" srcId="{E3B901CE-70F1-4703-A5CA-21B9E798DE16}" destId="{FADA54AB-C8D3-47BD-82F4-CDCACA2D0053}" srcOrd="2" destOrd="0" presId="urn:microsoft.com/office/officeart/2005/8/layout/orgChart1"/>
    <dgm:cxn modelId="{7A0031DC-EE2B-4865-8EF3-289A65615820}" type="presParOf" srcId="{FADA54AB-C8D3-47BD-82F4-CDCACA2D0053}" destId="{C10B4B10-8C6B-4F50-BE38-4957DADADA06}" srcOrd="0" destOrd="0" presId="urn:microsoft.com/office/officeart/2005/8/layout/orgChart1"/>
    <dgm:cxn modelId="{57509988-5164-4787-B31A-EB12C2F2BD0C}" type="presParOf" srcId="{FADA54AB-C8D3-47BD-82F4-CDCACA2D0053}" destId="{983314AD-DBD5-47B5-A929-DDD86FBC51CD}" srcOrd="1" destOrd="0" presId="urn:microsoft.com/office/officeart/2005/8/layout/orgChart1"/>
    <dgm:cxn modelId="{104115F3-B88F-4994-A50B-0107F334F455}" type="presParOf" srcId="{983314AD-DBD5-47B5-A929-DDD86FBC51CD}" destId="{9B5489F1-208A-4D49-BFAC-5680F2D0BE53}" srcOrd="0" destOrd="0" presId="urn:microsoft.com/office/officeart/2005/8/layout/orgChart1"/>
    <dgm:cxn modelId="{7C57E02A-A6F6-4EAF-9664-C59CD37CE710}" type="presParOf" srcId="{9B5489F1-208A-4D49-BFAC-5680F2D0BE53}" destId="{7D1BC97D-A604-403B-9B6D-3A85F0920E3A}" srcOrd="0" destOrd="0" presId="urn:microsoft.com/office/officeart/2005/8/layout/orgChart1"/>
    <dgm:cxn modelId="{90417A5D-E3FA-4500-9494-5CC8B8FA1DAF}" type="presParOf" srcId="{9B5489F1-208A-4D49-BFAC-5680F2D0BE53}" destId="{6899DBD3-1818-4776-9E75-619486352EEC}" srcOrd="1" destOrd="0" presId="urn:microsoft.com/office/officeart/2005/8/layout/orgChart1"/>
    <dgm:cxn modelId="{333CEF60-217A-44C9-9D77-F5ACA169DE95}" type="presParOf" srcId="{983314AD-DBD5-47B5-A929-DDD86FBC51CD}" destId="{4FBC0A08-678C-48D1-9D47-20D1CB7A6136}" srcOrd="1" destOrd="0" presId="urn:microsoft.com/office/officeart/2005/8/layout/orgChart1"/>
    <dgm:cxn modelId="{4AB94BE0-D803-4169-BEF2-7B46EF930E46}" type="presParOf" srcId="{983314AD-DBD5-47B5-A929-DDD86FBC51CD}" destId="{865E6C41-E6B0-42F9-8E62-1253C9358A85}" srcOrd="2" destOrd="0" presId="urn:microsoft.com/office/officeart/2005/8/layout/orgChart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B4B10-8C6B-4F50-BE38-4957DADADA06}">
      <dsp:nvSpPr>
        <dsp:cNvPr id="0" name=""/>
        <dsp:cNvSpPr/>
      </dsp:nvSpPr>
      <dsp:spPr>
        <a:xfrm>
          <a:off x="4154390" y="726660"/>
          <a:ext cx="127463" cy="615762"/>
        </a:xfrm>
        <a:custGeom>
          <a:avLst/>
          <a:gdLst/>
          <a:ahLst/>
          <a:cxnLst/>
          <a:rect l="0" t="0" r="0" b="0"/>
          <a:pathLst>
            <a:path>
              <a:moveTo>
                <a:pt x="127463" y="0"/>
              </a:moveTo>
              <a:lnTo>
                <a:pt x="127463" y="615762"/>
              </a:lnTo>
              <a:lnTo>
                <a:pt x="0" y="61576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384C60-2295-4987-B8B7-33259E82260C}">
      <dsp:nvSpPr>
        <dsp:cNvPr id="0" name=""/>
        <dsp:cNvSpPr/>
      </dsp:nvSpPr>
      <dsp:spPr>
        <a:xfrm>
          <a:off x="7098685" y="2658508"/>
          <a:ext cx="243796" cy="9360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6076"/>
              </a:lnTo>
              <a:lnTo>
                <a:pt x="243796" y="936076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50B812-3C69-4346-BD96-DC48D6E1707F}">
      <dsp:nvSpPr>
        <dsp:cNvPr id="0" name=""/>
        <dsp:cNvSpPr/>
      </dsp:nvSpPr>
      <dsp:spPr>
        <a:xfrm>
          <a:off x="4281854" y="726660"/>
          <a:ext cx="3466955" cy="12315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4061"/>
              </a:lnTo>
              <a:lnTo>
                <a:pt x="3466955" y="1104061"/>
              </a:lnTo>
              <a:lnTo>
                <a:pt x="3466955" y="123152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A821FE-0AF1-40D3-ABD5-46FC20D7BF4F}">
      <dsp:nvSpPr>
        <dsp:cNvPr id="0" name=""/>
        <dsp:cNvSpPr/>
      </dsp:nvSpPr>
      <dsp:spPr>
        <a:xfrm>
          <a:off x="5287847" y="2647048"/>
          <a:ext cx="232229" cy="15598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9893"/>
              </a:lnTo>
              <a:lnTo>
                <a:pt x="232229" y="1559893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54B05A-3E23-4BB4-BFB3-0D1F268BCD30}">
      <dsp:nvSpPr>
        <dsp:cNvPr id="0" name=""/>
        <dsp:cNvSpPr/>
      </dsp:nvSpPr>
      <dsp:spPr>
        <a:xfrm>
          <a:off x="4281854" y="726660"/>
          <a:ext cx="1625272" cy="12315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4061"/>
              </a:lnTo>
              <a:lnTo>
                <a:pt x="1625272" y="1104061"/>
              </a:lnTo>
              <a:lnTo>
                <a:pt x="1625272" y="123152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7BCBA6-DB4E-4917-90D8-57C4F4D9B73A}">
      <dsp:nvSpPr>
        <dsp:cNvPr id="0" name=""/>
        <dsp:cNvSpPr/>
      </dsp:nvSpPr>
      <dsp:spPr>
        <a:xfrm>
          <a:off x="3249352" y="2637938"/>
          <a:ext cx="197456" cy="12068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6866"/>
              </a:lnTo>
              <a:lnTo>
                <a:pt x="197456" y="1206866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00ED34-555F-40FB-B107-B151A26BAFBB}">
      <dsp:nvSpPr>
        <dsp:cNvPr id="0" name=""/>
        <dsp:cNvSpPr/>
      </dsp:nvSpPr>
      <dsp:spPr>
        <a:xfrm>
          <a:off x="3973239" y="726660"/>
          <a:ext cx="308614" cy="1240635"/>
        </a:xfrm>
        <a:custGeom>
          <a:avLst/>
          <a:gdLst/>
          <a:ahLst/>
          <a:cxnLst/>
          <a:rect l="0" t="0" r="0" b="0"/>
          <a:pathLst>
            <a:path>
              <a:moveTo>
                <a:pt x="308614" y="0"/>
              </a:moveTo>
              <a:lnTo>
                <a:pt x="308614" y="1113171"/>
              </a:lnTo>
              <a:lnTo>
                <a:pt x="0" y="1113171"/>
              </a:lnTo>
              <a:lnTo>
                <a:pt x="0" y="124063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9A34E3-762D-43CC-862A-FD85307727A3}">
      <dsp:nvSpPr>
        <dsp:cNvPr id="0" name=""/>
        <dsp:cNvSpPr/>
      </dsp:nvSpPr>
      <dsp:spPr>
        <a:xfrm>
          <a:off x="1605346" y="2628936"/>
          <a:ext cx="201350" cy="13352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5241"/>
              </a:lnTo>
              <a:lnTo>
                <a:pt x="201350" y="1335241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3D1CCD-15C8-4851-AEED-0F4113E41A8A}">
      <dsp:nvSpPr>
        <dsp:cNvPr id="0" name=""/>
        <dsp:cNvSpPr/>
      </dsp:nvSpPr>
      <dsp:spPr>
        <a:xfrm>
          <a:off x="2142282" y="726660"/>
          <a:ext cx="2139571" cy="1240629"/>
        </a:xfrm>
        <a:custGeom>
          <a:avLst/>
          <a:gdLst/>
          <a:ahLst/>
          <a:cxnLst/>
          <a:rect l="0" t="0" r="0" b="0"/>
          <a:pathLst>
            <a:path>
              <a:moveTo>
                <a:pt x="2139571" y="0"/>
              </a:moveTo>
              <a:lnTo>
                <a:pt x="2139571" y="1113165"/>
              </a:lnTo>
              <a:lnTo>
                <a:pt x="0" y="1113165"/>
              </a:lnTo>
              <a:lnTo>
                <a:pt x="0" y="124062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F49CB2-999F-4C0C-9AAC-EA055313658A}">
      <dsp:nvSpPr>
        <dsp:cNvPr id="0" name=""/>
        <dsp:cNvSpPr/>
      </dsp:nvSpPr>
      <dsp:spPr>
        <a:xfrm>
          <a:off x="123638" y="2786603"/>
          <a:ext cx="182091" cy="7291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9135"/>
              </a:lnTo>
              <a:lnTo>
                <a:pt x="182091" y="729135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A26B45-E440-41D4-9A89-6AAB23997222}">
      <dsp:nvSpPr>
        <dsp:cNvPr id="0" name=""/>
        <dsp:cNvSpPr/>
      </dsp:nvSpPr>
      <dsp:spPr>
        <a:xfrm>
          <a:off x="609214" y="726660"/>
          <a:ext cx="3672639" cy="1231525"/>
        </a:xfrm>
        <a:custGeom>
          <a:avLst/>
          <a:gdLst/>
          <a:ahLst/>
          <a:cxnLst/>
          <a:rect l="0" t="0" r="0" b="0"/>
          <a:pathLst>
            <a:path>
              <a:moveTo>
                <a:pt x="3672639" y="0"/>
              </a:moveTo>
              <a:lnTo>
                <a:pt x="3672639" y="1104061"/>
              </a:lnTo>
              <a:lnTo>
                <a:pt x="0" y="1104061"/>
              </a:lnTo>
              <a:lnTo>
                <a:pt x="0" y="123152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75DE3B-BD8C-46A5-887C-7127A03D8AA4}">
      <dsp:nvSpPr>
        <dsp:cNvPr id="0" name=""/>
        <dsp:cNvSpPr/>
      </dsp:nvSpPr>
      <dsp:spPr>
        <a:xfrm>
          <a:off x="3430152" y="869"/>
          <a:ext cx="1703402" cy="7257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Verksamhetschef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kern="1200" dirty="0" smtClean="0"/>
            <a:t>Elisabeth Kántor</a:t>
          </a:r>
          <a:endParaRPr lang="sv-SE" sz="1100" kern="1200" dirty="0"/>
        </a:p>
      </dsp:txBody>
      <dsp:txXfrm>
        <a:off x="3430152" y="869"/>
        <a:ext cx="1703402" cy="725791"/>
      </dsp:txXfrm>
    </dsp:sp>
    <dsp:sp modelId="{96594055-1D2C-4758-8BE1-6ED8A832BC81}">
      <dsp:nvSpPr>
        <dsp:cNvPr id="0" name=""/>
        <dsp:cNvSpPr/>
      </dsp:nvSpPr>
      <dsp:spPr>
        <a:xfrm>
          <a:off x="2244" y="1958185"/>
          <a:ext cx="1213941" cy="8284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Öppenvård integration</a:t>
          </a:r>
          <a:br>
            <a:rPr lang="sv-SE" sz="1400" kern="1200" dirty="0" smtClean="0"/>
          </a:br>
          <a:r>
            <a:rPr lang="sv-SE" sz="1100" kern="1200" dirty="0" smtClean="0"/>
            <a:t>Gudrun Karlsson </a:t>
          </a:r>
          <a:endParaRPr lang="sv-SE" sz="1200" i="1" kern="1200" dirty="0" smtClean="0"/>
        </a:p>
      </dsp:txBody>
      <dsp:txXfrm>
        <a:off x="2244" y="1958185"/>
        <a:ext cx="1213941" cy="828417"/>
      </dsp:txXfrm>
    </dsp:sp>
    <dsp:sp modelId="{D4436432-4C2B-494A-8351-332DBB7A9D14}">
      <dsp:nvSpPr>
        <dsp:cNvPr id="0" name=""/>
        <dsp:cNvSpPr/>
      </dsp:nvSpPr>
      <dsp:spPr>
        <a:xfrm>
          <a:off x="305729" y="3041531"/>
          <a:ext cx="1143811" cy="9484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HVB Iggeby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SESAM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Mottagning</a:t>
          </a:r>
          <a:endParaRPr lang="sv-SE" sz="1400" kern="1200" dirty="0"/>
        </a:p>
      </dsp:txBody>
      <dsp:txXfrm>
        <a:off x="305729" y="3041531"/>
        <a:ext cx="1143811" cy="948415"/>
      </dsp:txXfrm>
    </dsp:sp>
    <dsp:sp modelId="{D9858794-F5A9-4DE7-B564-E5A6DF26C246}">
      <dsp:nvSpPr>
        <dsp:cNvPr id="0" name=""/>
        <dsp:cNvSpPr/>
      </dsp:nvSpPr>
      <dsp:spPr>
        <a:xfrm>
          <a:off x="1471112" y="1967290"/>
          <a:ext cx="1342339" cy="6616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Öppenvård vuxen/missbruk</a:t>
          </a:r>
          <a:br>
            <a:rPr lang="sv-SE" sz="1400" kern="1200" dirty="0" smtClean="0"/>
          </a:br>
          <a:r>
            <a:rPr lang="sv-SE" sz="1100" kern="1200" dirty="0" smtClean="0"/>
            <a:t>Patrik Kalander</a:t>
          </a:r>
          <a:endParaRPr lang="sv-SE" sz="1200" i="1" kern="1200" dirty="0"/>
        </a:p>
      </dsp:txBody>
      <dsp:txXfrm>
        <a:off x="1471112" y="1967290"/>
        <a:ext cx="1342339" cy="661646"/>
      </dsp:txXfrm>
    </dsp:sp>
    <dsp:sp modelId="{17367ECC-919C-4793-AB8D-CA7A6793DB35}">
      <dsp:nvSpPr>
        <dsp:cNvPr id="0" name=""/>
        <dsp:cNvSpPr/>
      </dsp:nvSpPr>
      <dsp:spPr>
        <a:xfrm>
          <a:off x="1806697" y="2874759"/>
          <a:ext cx="1213941" cy="21788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NVG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Missbruks-mottagningen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Vita Nova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KRAMI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PAS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Jonas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Freja</a:t>
          </a:r>
          <a:endParaRPr lang="sv-SE" sz="1400" kern="1200" dirty="0"/>
        </a:p>
      </dsp:txBody>
      <dsp:txXfrm>
        <a:off x="1806697" y="2874759"/>
        <a:ext cx="1213941" cy="2178836"/>
      </dsp:txXfrm>
    </dsp:sp>
    <dsp:sp modelId="{76E8A475-2D33-4D02-A485-D01BDC7EDA0E}">
      <dsp:nvSpPr>
        <dsp:cNvPr id="0" name=""/>
        <dsp:cNvSpPr/>
      </dsp:nvSpPr>
      <dsp:spPr>
        <a:xfrm>
          <a:off x="3068380" y="1967296"/>
          <a:ext cx="1809719" cy="6706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Öppenvård familj/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kern="1200" dirty="0" smtClean="0"/>
            <a:t>barn och ungdom</a:t>
          </a:r>
          <a:r>
            <a:rPr lang="sv-SE" sz="1400" kern="1200" dirty="0" smtClean="0"/>
            <a:t/>
          </a:r>
          <a:br>
            <a:rPr lang="sv-SE" sz="1400" kern="1200" dirty="0" smtClean="0"/>
          </a:br>
          <a:r>
            <a:rPr lang="sv-SE" sz="1100" kern="1200" dirty="0" smtClean="0"/>
            <a:t>Mats Nilsson </a:t>
          </a:r>
          <a:endParaRPr lang="sv-SE" sz="1200" i="1" kern="1200" dirty="0"/>
        </a:p>
      </dsp:txBody>
      <dsp:txXfrm>
        <a:off x="3068380" y="1967296"/>
        <a:ext cx="1809719" cy="670641"/>
      </dsp:txXfrm>
    </dsp:sp>
    <dsp:sp modelId="{4DF12CA3-A30B-4357-A668-5F1C2C54DED8}">
      <dsp:nvSpPr>
        <dsp:cNvPr id="0" name=""/>
        <dsp:cNvSpPr/>
      </dsp:nvSpPr>
      <dsp:spPr>
        <a:xfrm>
          <a:off x="3446808" y="2883755"/>
          <a:ext cx="1365550" cy="19220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/>
          </a:r>
          <a:br>
            <a:rPr lang="sv-SE" sz="1400" kern="1200" dirty="0" smtClean="0"/>
          </a:br>
          <a:r>
            <a:rPr lang="sv-SE" sz="1400" kern="1200" dirty="0" smtClean="0"/>
            <a:t>Familje –behandlingen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Iris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Medling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IHF/MTFC/FFT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Barngrupp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1400" kern="1200" dirty="0"/>
        </a:p>
      </dsp:txBody>
      <dsp:txXfrm>
        <a:off x="3446808" y="2883755"/>
        <a:ext cx="1365550" cy="1922099"/>
      </dsp:txXfrm>
    </dsp:sp>
    <dsp:sp modelId="{76FAE8F5-8AE0-44F6-9BCE-0B986AC779F5}">
      <dsp:nvSpPr>
        <dsp:cNvPr id="0" name=""/>
        <dsp:cNvSpPr/>
      </dsp:nvSpPr>
      <dsp:spPr>
        <a:xfrm>
          <a:off x="5133027" y="1958185"/>
          <a:ext cx="1548199" cy="6888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Öppenvård familj/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kern="1200" dirty="0" smtClean="0"/>
            <a:t>vuxna och ungdom</a:t>
          </a:r>
          <a:r>
            <a:rPr lang="sv-SE" sz="1400" kern="1200" dirty="0" smtClean="0"/>
            <a:t/>
          </a:r>
          <a:br>
            <a:rPr lang="sv-SE" sz="1400" kern="1200" dirty="0" smtClean="0"/>
          </a:br>
          <a:r>
            <a:rPr lang="sv-SE" sz="1100" kern="1200" dirty="0" smtClean="0"/>
            <a:t>Vakant – rekrytera</a:t>
          </a:r>
          <a:endParaRPr lang="sv-SE" sz="1200" i="1" kern="1200" dirty="0"/>
        </a:p>
      </dsp:txBody>
      <dsp:txXfrm>
        <a:off x="5133027" y="1958185"/>
        <a:ext cx="1548199" cy="688863"/>
      </dsp:txXfrm>
    </dsp:sp>
    <dsp:sp modelId="{BCE8CF5E-B1C3-428A-A17F-D0542FE79E53}">
      <dsp:nvSpPr>
        <dsp:cNvPr id="0" name=""/>
        <dsp:cNvSpPr/>
      </dsp:nvSpPr>
      <dsp:spPr>
        <a:xfrm>
          <a:off x="5520077" y="2901976"/>
          <a:ext cx="1213941" cy="26099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Kvinnocentrum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Familje- rådgivningen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Atlas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Barnahuset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Ungdoms-boende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smtClean="0"/>
            <a:t>Familje-terapeuterna</a:t>
          </a:r>
          <a:endParaRPr lang="sv-SE" sz="1400" kern="1200" dirty="0"/>
        </a:p>
      </dsp:txBody>
      <dsp:txXfrm>
        <a:off x="5520077" y="2901976"/>
        <a:ext cx="1213941" cy="2609930"/>
      </dsp:txXfrm>
    </dsp:sp>
    <dsp:sp modelId="{856E4685-A293-4FFF-BA31-6320D5F76428}">
      <dsp:nvSpPr>
        <dsp:cNvPr id="0" name=""/>
        <dsp:cNvSpPr/>
      </dsp:nvSpPr>
      <dsp:spPr>
        <a:xfrm>
          <a:off x="6936154" y="1958185"/>
          <a:ext cx="1625309" cy="7003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Öppenvård särskilda boenden/program</a:t>
          </a:r>
          <a:br>
            <a:rPr lang="sv-SE" sz="1400" kern="1200" dirty="0" smtClean="0"/>
          </a:br>
          <a:r>
            <a:rPr lang="sv-SE" sz="1100" kern="1200" dirty="0" smtClean="0"/>
            <a:t>Veronica Stare,</a:t>
          </a:r>
          <a:endParaRPr lang="sv-SE" sz="1200" i="1" kern="1200" dirty="0"/>
        </a:p>
      </dsp:txBody>
      <dsp:txXfrm>
        <a:off x="6936154" y="1958185"/>
        <a:ext cx="1625309" cy="700322"/>
      </dsp:txXfrm>
    </dsp:sp>
    <dsp:sp modelId="{72961DBC-6212-4422-89D4-6FD23A352C1B}">
      <dsp:nvSpPr>
        <dsp:cNvPr id="0" name=""/>
        <dsp:cNvSpPr/>
      </dsp:nvSpPr>
      <dsp:spPr>
        <a:xfrm>
          <a:off x="7342481" y="2843076"/>
          <a:ext cx="1213941" cy="15030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Tallbacken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Skillsta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Vallby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M2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Spindeln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1400" kern="1200" dirty="0"/>
        </a:p>
      </dsp:txBody>
      <dsp:txXfrm>
        <a:off x="7342481" y="2843076"/>
        <a:ext cx="1213941" cy="1503016"/>
      </dsp:txXfrm>
    </dsp:sp>
    <dsp:sp modelId="{7D1BC97D-A604-403B-9B6D-3A85F0920E3A}">
      <dsp:nvSpPr>
        <dsp:cNvPr id="0" name=""/>
        <dsp:cNvSpPr/>
      </dsp:nvSpPr>
      <dsp:spPr>
        <a:xfrm>
          <a:off x="2541620" y="981588"/>
          <a:ext cx="1612769" cy="7216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dirty="0" smtClean="0"/>
            <a:t>Controller/ekonom HR stöd </a:t>
          </a:r>
          <a:br>
            <a:rPr lang="sv-SE" sz="1400" kern="1200" dirty="0" smtClean="0"/>
          </a:br>
          <a:r>
            <a:rPr lang="sv-SE" sz="1400" kern="1200" dirty="0" smtClean="0"/>
            <a:t>MAS</a:t>
          </a:r>
          <a:endParaRPr lang="sv-SE" sz="1400" kern="1200" dirty="0"/>
        </a:p>
      </dsp:txBody>
      <dsp:txXfrm>
        <a:off x="2541620" y="981588"/>
        <a:ext cx="1612769" cy="721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iof_1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20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5011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229600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0000" y="18000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6" name="Bildobjekt 5" descr="iof_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1668"/>
            <a:ext cx="8539655" cy="167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825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bg2">
              <a:lumMod val="25000"/>
            </a:schemeClr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4A452A"/>
          </a:solidFill>
          <a:latin typeface="Georgia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4A452A"/>
          </a:solidFill>
          <a:latin typeface="Georgia"/>
          <a:ea typeface="+mn-ea"/>
          <a:cs typeface="Georg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4A452A"/>
          </a:solidFill>
          <a:latin typeface="Georgia"/>
          <a:ea typeface="+mn-ea"/>
          <a:cs typeface="Georg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4A452A"/>
          </a:solidFill>
          <a:latin typeface="Georgia"/>
          <a:ea typeface="+mn-ea"/>
          <a:cs typeface="Georg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4A452A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1351037"/>
              </p:ext>
            </p:extLst>
          </p:nvPr>
        </p:nvGraphicFramePr>
        <p:xfrm>
          <a:off x="175846" y="413238"/>
          <a:ext cx="8563708" cy="5512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81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49</Words>
  <Application>Microsoft Office PowerPoint</Application>
  <PresentationFormat>Bildspel på skärmen (4:3)</PresentationFormat>
  <Paragraphs>37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2" baseType="lpstr">
      <vt:lpstr>Anpassad formgivning</vt:lpstr>
      <vt:lpstr>PowerPoint-presentation</vt:lpstr>
    </vt:vector>
  </TitlesOfParts>
  <Company>Care of Haus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Malin Jansson</dc:creator>
  <cp:lastModifiedBy>sach01</cp:lastModifiedBy>
  <cp:revision>20</cp:revision>
  <cp:lastPrinted>2012-12-05T09:03:31Z</cp:lastPrinted>
  <dcterms:created xsi:type="dcterms:W3CDTF">2012-02-23T13:21:59Z</dcterms:created>
  <dcterms:modified xsi:type="dcterms:W3CDTF">2012-12-05T09:04:40Z</dcterms:modified>
</cp:coreProperties>
</file>