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87" autoAdjust="0"/>
  </p:normalViewPr>
  <p:slideViewPr>
    <p:cSldViewPr>
      <p:cViewPr>
        <p:scale>
          <a:sx n="93" d="100"/>
          <a:sy n="93" d="100"/>
        </p:scale>
        <p:origin x="-149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484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02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82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977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68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02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592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38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89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916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80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1F678-5A87-4992-BA81-977738A08B49}" type="datetimeFigureOut">
              <a:rPr lang="sv-SE" smtClean="0"/>
              <a:t>2012-12-07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BE46-F764-4B43-AC53-87B0482431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417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Rak 22"/>
          <p:cNvCxnSpPr>
            <a:stCxn id="18" idx="2"/>
          </p:cNvCxnSpPr>
          <p:nvPr/>
        </p:nvCxnSpPr>
        <p:spPr>
          <a:xfrm flipH="1">
            <a:off x="4404010" y="1052736"/>
            <a:ext cx="1" cy="1243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med rundade hörn 5"/>
          <p:cNvSpPr/>
          <p:nvPr/>
        </p:nvSpPr>
        <p:spPr>
          <a:xfrm>
            <a:off x="6095898" y="3488845"/>
            <a:ext cx="1296144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Verksamhetschef</a:t>
            </a:r>
          </a:p>
          <a:p>
            <a:pPr algn="ctr">
              <a:lnSpc>
                <a:spcPts val="1100"/>
              </a:lnSpc>
            </a:pPr>
            <a:endParaRPr lang="sv-SE" sz="1100" dirty="0" smtClean="0">
              <a:solidFill>
                <a:schemeClr val="tx1"/>
              </a:solidFill>
            </a:endParaRP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Verksamheter för</a:t>
            </a: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Funktionshindrade</a:t>
            </a:r>
          </a:p>
          <a:p>
            <a:pPr algn="ctr">
              <a:lnSpc>
                <a:spcPts val="1100"/>
              </a:lnSpc>
            </a:pPr>
            <a:endParaRPr lang="sv-SE" sz="1100" dirty="0">
              <a:solidFill>
                <a:schemeClr val="tx1"/>
              </a:solidFill>
            </a:endParaRPr>
          </a:p>
        </p:txBody>
      </p:sp>
      <p:pic>
        <p:nvPicPr>
          <p:cNvPr id="4" name="Bild 1" descr="proAro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655" y="404664"/>
            <a:ext cx="1531034" cy="58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ktangel med rundade hörn 4"/>
          <p:cNvSpPr/>
          <p:nvPr/>
        </p:nvSpPr>
        <p:spPr>
          <a:xfrm>
            <a:off x="4692570" y="3505388"/>
            <a:ext cx="1296144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Verksamhetschef</a:t>
            </a: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Äldreomsorg</a:t>
            </a: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Servicehus</a:t>
            </a:r>
          </a:p>
          <a:p>
            <a:pPr algn="ctr">
              <a:lnSpc>
                <a:spcPts val="1100"/>
              </a:lnSpc>
            </a:pPr>
            <a:r>
              <a:rPr lang="sv-SE" sz="1100" smtClean="0">
                <a:solidFill>
                  <a:schemeClr val="tx1"/>
                </a:solidFill>
              </a:rPr>
              <a:t>Hemtjänst och</a:t>
            </a:r>
            <a:endParaRPr lang="sv-SE" sz="1100" dirty="0" smtClean="0">
              <a:solidFill>
                <a:schemeClr val="tx1"/>
              </a:solidFill>
            </a:endParaRP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Hemsjukvård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7" name="Rektangel med rundade hörn 6"/>
          <p:cNvSpPr/>
          <p:nvPr/>
        </p:nvSpPr>
        <p:spPr>
          <a:xfrm>
            <a:off x="3297813" y="3505613"/>
            <a:ext cx="1296144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Verksamhetschef</a:t>
            </a: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Äldreomsorg</a:t>
            </a: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Särskilt boende </a:t>
            </a: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och</a:t>
            </a: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Korttidsverksamhet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5273434" y="1268760"/>
            <a:ext cx="1470535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Ledningskontor</a:t>
            </a:r>
          </a:p>
          <a:p>
            <a:pPr algn="ctr">
              <a:lnSpc>
                <a:spcPts val="1100"/>
              </a:lnSpc>
            </a:pPr>
            <a:r>
              <a:rPr lang="sv-SE" sz="900" dirty="0" smtClean="0">
                <a:solidFill>
                  <a:schemeClr val="tx1"/>
                </a:solidFill>
              </a:rPr>
              <a:t>Ekonomi /IT/Administration</a:t>
            </a:r>
          </a:p>
          <a:p>
            <a:pPr algn="ctr">
              <a:lnSpc>
                <a:spcPts val="1100"/>
              </a:lnSpc>
            </a:pPr>
            <a:r>
              <a:rPr lang="sv-SE" sz="900" dirty="0" smtClean="0">
                <a:solidFill>
                  <a:schemeClr val="tx1"/>
                </a:solidFill>
              </a:rPr>
              <a:t>HR</a:t>
            </a:r>
          </a:p>
          <a:p>
            <a:pPr algn="ctr">
              <a:lnSpc>
                <a:spcPts val="1100"/>
              </a:lnSpc>
            </a:pPr>
            <a:r>
              <a:rPr lang="sv-SE" sz="900" dirty="0" smtClean="0">
                <a:solidFill>
                  <a:schemeClr val="tx1"/>
                </a:solidFill>
              </a:rPr>
              <a:t>Utveckling</a:t>
            </a:r>
          </a:p>
        </p:txBody>
      </p:sp>
      <p:sp>
        <p:nvSpPr>
          <p:cNvPr id="9" name="Rektangel med rundade hörn 8"/>
          <p:cNvSpPr/>
          <p:nvPr/>
        </p:nvSpPr>
        <p:spPr>
          <a:xfrm>
            <a:off x="302430" y="3505388"/>
            <a:ext cx="1244837" cy="4900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Verksamhetschef</a:t>
            </a:r>
          </a:p>
        </p:txBody>
      </p:sp>
      <p:sp>
        <p:nvSpPr>
          <p:cNvPr id="10" name="Rektangel med rundade hörn 9"/>
          <p:cNvSpPr/>
          <p:nvPr/>
        </p:nvSpPr>
        <p:spPr>
          <a:xfrm>
            <a:off x="1822988" y="3518378"/>
            <a:ext cx="1248198" cy="49945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Verksamhetschef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4068128" y="2905407"/>
            <a:ext cx="2582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Verksamhetsområde Vård och Omsorg</a:t>
            </a:r>
            <a:endParaRPr lang="sv-SE" sz="1200" dirty="0"/>
          </a:p>
        </p:txBody>
      </p:sp>
      <p:sp>
        <p:nvSpPr>
          <p:cNvPr id="11" name="textruta 10"/>
          <p:cNvSpPr txBox="1"/>
          <p:nvPr/>
        </p:nvSpPr>
        <p:spPr>
          <a:xfrm>
            <a:off x="133544" y="2722518"/>
            <a:ext cx="1545617" cy="59247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sv-SE" sz="1200" dirty="0" smtClean="0"/>
              <a:t>Verksamhetsområde</a:t>
            </a:r>
            <a:endParaRPr lang="sv-SE" sz="1200" dirty="0"/>
          </a:p>
          <a:p>
            <a:pPr algn="ctr">
              <a:lnSpc>
                <a:spcPts val="1300"/>
              </a:lnSpc>
            </a:pPr>
            <a:r>
              <a:rPr lang="sv-SE" sz="1200" dirty="0" smtClean="0"/>
              <a:t>Fritid och</a:t>
            </a:r>
          </a:p>
          <a:p>
            <a:pPr algn="ctr">
              <a:lnSpc>
                <a:spcPts val="1300"/>
              </a:lnSpc>
            </a:pPr>
            <a:r>
              <a:rPr lang="sv-SE" sz="1200" dirty="0" smtClean="0"/>
              <a:t>Förebyggande</a:t>
            </a:r>
            <a:endParaRPr lang="sv-SE" sz="1200" dirty="0"/>
          </a:p>
        </p:txBody>
      </p:sp>
      <p:sp>
        <p:nvSpPr>
          <p:cNvPr id="12" name="textruta 11"/>
          <p:cNvSpPr txBox="1"/>
          <p:nvPr/>
        </p:nvSpPr>
        <p:spPr>
          <a:xfrm>
            <a:off x="1720480" y="2747672"/>
            <a:ext cx="1398653" cy="59247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sv-SE" sz="1200" dirty="0" smtClean="0"/>
              <a:t>Verksamhetsområde</a:t>
            </a:r>
            <a:endParaRPr lang="sv-SE" sz="1200" dirty="0"/>
          </a:p>
          <a:p>
            <a:pPr algn="ctr">
              <a:lnSpc>
                <a:spcPts val="1300"/>
              </a:lnSpc>
            </a:pPr>
            <a:r>
              <a:rPr lang="sv-SE" sz="1200" dirty="0" smtClean="0"/>
              <a:t>Individ och</a:t>
            </a:r>
          </a:p>
          <a:p>
            <a:pPr algn="ctr">
              <a:lnSpc>
                <a:spcPts val="1300"/>
              </a:lnSpc>
            </a:pPr>
            <a:r>
              <a:rPr lang="sv-SE" sz="1200" dirty="0" smtClean="0"/>
              <a:t>Familj</a:t>
            </a:r>
            <a:endParaRPr lang="sv-SE" sz="1200" dirty="0"/>
          </a:p>
        </p:txBody>
      </p:sp>
      <p:sp>
        <p:nvSpPr>
          <p:cNvPr id="3" name="Rektangel med rundade hörn 2"/>
          <p:cNvSpPr/>
          <p:nvPr/>
        </p:nvSpPr>
        <p:spPr>
          <a:xfrm>
            <a:off x="230423" y="2484123"/>
            <a:ext cx="1368152" cy="259228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med rundade hörn 12"/>
          <p:cNvSpPr/>
          <p:nvPr/>
        </p:nvSpPr>
        <p:spPr>
          <a:xfrm>
            <a:off x="449682" y="4432519"/>
            <a:ext cx="950333" cy="3600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Enheter</a:t>
            </a:r>
          </a:p>
        </p:txBody>
      </p:sp>
      <p:sp>
        <p:nvSpPr>
          <p:cNvPr id="14" name="Rektangel med rundade hörn 13"/>
          <p:cNvSpPr/>
          <p:nvPr/>
        </p:nvSpPr>
        <p:spPr>
          <a:xfrm>
            <a:off x="1971920" y="4391839"/>
            <a:ext cx="950333" cy="3600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Enheter</a:t>
            </a:r>
          </a:p>
        </p:txBody>
      </p:sp>
      <p:sp>
        <p:nvSpPr>
          <p:cNvPr id="15" name="Rektangel med rundade hörn 14"/>
          <p:cNvSpPr/>
          <p:nvPr/>
        </p:nvSpPr>
        <p:spPr>
          <a:xfrm>
            <a:off x="3470719" y="4584023"/>
            <a:ext cx="950333" cy="3600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Enheter</a:t>
            </a:r>
          </a:p>
        </p:txBody>
      </p:sp>
      <p:sp>
        <p:nvSpPr>
          <p:cNvPr id="16" name="Rektangel med rundade hörn 15"/>
          <p:cNvSpPr/>
          <p:nvPr/>
        </p:nvSpPr>
        <p:spPr>
          <a:xfrm>
            <a:off x="4865475" y="4570493"/>
            <a:ext cx="950333" cy="3600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Enheter</a:t>
            </a:r>
          </a:p>
        </p:txBody>
      </p:sp>
      <p:sp>
        <p:nvSpPr>
          <p:cNvPr id="17" name="Rektangel med rundade hörn 16"/>
          <p:cNvSpPr/>
          <p:nvPr/>
        </p:nvSpPr>
        <p:spPr>
          <a:xfrm>
            <a:off x="6232217" y="4575415"/>
            <a:ext cx="1023506" cy="3600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Enheter</a:t>
            </a:r>
          </a:p>
        </p:txBody>
      </p:sp>
      <p:sp>
        <p:nvSpPr>
          <p:cNvPr id="19" name="Rektangel med rundade hörn 18"/>
          <p:cNvSpPr/>
          <p:nvPr/>
        </p:nvSpPr>
        <p:spPr>
          <a:xfrm>
            <a:off x="1750981" y="2508282"/>
            <a:ext cx="1368152" cy="259228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med rundade hörn 19"/>
          <p:cNvSpPr/>
          <p:nvPr/>
        </p:nvSpPr>
        <p:spPr>
          <a:xfrm>
            <a:off x="3238508" y="2520446"/>
            <a:ext cx="4213812" cy="259228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6" name="Vinklad  25"/>
          <p:cNvCxnSpPr>
            <a:stCxn id="3" idx="0"/>
          </p:cNvCxnSpPr>
          <p:nvPr/>
        </p:nvCxnSpPr>
        <p:spPr>
          <a:xfrm rot="5400000" flipH="1" flipV="1">
            <a:off x="4478336" y="-1267918"/>
            <a:ext cx="188204" cy="731587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30"/>
          <p:cNvCxnSpPr>
            <a:endCxn id="19" idx="0"/>
          </p:cNvCxnSpPr>
          <p:nvPr/>
        </p:nvCxnSpPr>
        <p:spPr>
          <a:xfrm flipH="1">
            <a:off x="2435057" y="2295919"/>
            <a:ext cx="3007" cy="212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32"/>
          <p:cNvCxnSpPr>
            <a:stCxn id="9" idx="2"/>
            <a:endCxn id="13" idx="0"/>
          </p:cNvCxnSpPr>
          <p:nvPr/>
        </p:nvCxnSpPr>
        <p:spPr>
          <a:xfrm>
            <a:off x="924849" y="3995463"/>
            <a:ext cx="0" cy="43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>
            <a:stCxn id="10" idx="2"/>
            <a:endCxn id="14" idx="0"/>
          </p:cNvCxnSpPr>
          <p:nvPr/>
        </p:nvCxnSpPr>
        <p:spPr>
          <a:xfrm>
            <a:off x="2447087" y="4017829"/>
            <a:ext cx="0" cy="374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37"/>
          <p:cNvCxnSpPr>
            <a:stCxn id="7" idx="2"/>
            <a:endCxn id="15" idx="0"/>
          </p:cNvCxnSpPr>
          <p:nvPr/>
        </p:nvCxnSpPr>
        <p:spPr>
          <a:xfrm>
            <a:off x="3945885" y="4369709"/>
            <a:ext cx="1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39"/>
          <p:cNvCxnSpPr>
            <a:stCxn id="5" idx="2"/>
            <a:endCxn id="16" idx="0"/>
          </p:cNvCxnSpPr>
          <p:nvPr/>
        </p:nvCxnSpPr>
        <p:spPr>
          <a:xfrm>
            <a:off x="5340642" y="4369484"/>
            <a:ext cx="0" cy="201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41"/>
          <p:cNvCxnSpPr>
            <a:stCxn id="6" idx="2"/>
            <a:endCxn id="17" idx="0"/>
          </p:cNvCxnSpPr>
          <p:nvPr/>
        </p:nvCxnSpPr>
        <p:spPr>
          <a:xfrm>
            <a:off x="6743970" y="4352941"/>
            <a:ext cx="0" cy="222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 med rundade hörn 17"/>
          <p:cNvSpPr/>
          <p:nvPr/>
        </p:nvSpPr>
        <p:spPr>
          <a:xfrm>
            <a:off x="3299917" y="731628"/>
            <a:ext cx="2208187" cy="3211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tx1"/>
                </a:solidFill>
              </a:rPr>
              <a:t>proAros styrelse</a:t>
            </a: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29" name="Rektangel med rundade hörn 28"/>
          <p:cNvSpPr/>
          <p:nvPr/>
        </p:nvSpPr>
        <p:spPr>
          <a:xfrm>
            <a:off x="3875982" y="1412776"/>
            <a:ext cx="1056058" cy="3211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tx1"/>
                </a:solidFill>
              </a:rPr>
              <a:t>Direktör</a:t>
            </a:r>
            <a:endParaRPr lang="sv-SE" sz="1200" dirty="0">
              <a:solidFill>
                <a:schemeClr val="tx1"/>
              </a:solidFill>
            </a:endParaRPr>
          </a:p>
        </p:txBody>
      </p:sp>
      <p:cxnSp>
        <p:nvCxnSpPr>
          <p:cNvPr id="32" name="Rak 31"/>
          <p:cNvCxnSpPr>
            <a:endCxn id="20" idx="0"/>
          </p:cNvCxnSpPr>
          <p:nvPr/>
        </p:nvCxnSpPr>
        <p:spPr>
          <a:xfrm>
            <a:off x="5345414" y="2295919"/>
            <a:ext cx="0" cy="224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38"/>
          <p:cNvCxnSpPr>
            <a:stCxn id="29" idx="3"/>
          </p:cNvCxnSpPr>
          <p:nvPr/>
        </p:nvCxnSpPr>
        <p:spPr>
          <a:xfrm>
            <a:off x="4932040" y="157333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ruta 43"/>
          <p:cNvSpPr txBox="1"/>
          <p:nvPr/>
        </p:nvSpPr>
        <p:spPr>
          <a:xfrm>
            <a:off x="6804248" y="476672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proAros 2013-01-01 </a:t>
            </a:r>
            <a:endParaRPr lang="sv-SE" sz="1200" dirty="0"/>
          </a:p>
        </p:txBody>
      </p:sp>
      <p:sp>
        <p:nvSpPr>
          <p:cNvPr id="45" name="textruta 44"/>
          <p:cNvSpPr txBox="1"/>
          <p:nvPr/>
        </p:nvSpPr>
        <p:spPr>
          <a:xfrm>
            <a:off x="8141777" y="6395723"/>
            <a:ext cx="772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/>
              <a:t>2012-12-06</a:t>
            </a:r>
          </a:p>
          <a:p>
            <a:r>
              <a:rPr lang="sv-SE" sz="800" dirty="0" smtClean="0"/>
              <a:t>Berit Möller</a:t>
            </a:r>
            <a:endParaRPr lang="sv-SE" sz="800" dirty="0"/>
          </a:p>
        </p:txBody>
      </p:sp>
      <p:sp>
        <p:nvSpPr>
          <p:cNvPr id="52" name="Rektangel med rundade hörn 51"/>
          <p:cNvSpPr/>
          <p:nvPr/>
        </p:nvSpPr>
        <p:spPr>
          <a:xfrm>
            <a:off x="7607958" y="3518378"/>
            <a:ext cx="1244837" cy="8345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Verksamhetschef</a:t>
            </a:r>
          </a:p>
          <a:p>
            <a:pPr algn="ctr">
              <a:lnSpc>
                <a:spcPts val="1100"/>
              </a:lnSpc>
            </a:pPr>
            <a:endParaRPr lang="sv-SE" sz="1100" dirty="0" smtClean="0">
              <a:solidFill>
                <a:schemeClr val="tx1"/>
              </a:solidFill>
            </a:endParaRP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Bemanningstjänst</a:t>
            </a:r>
          </a:p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Restaurangenheten</a:t>
            </a:r>
          </a:p>
          <a:p>
            <a:pPr algn="ctr">
              <a:lnSpc>
                <a:spcPts val="1100"/>
              </a:lnSpc>
            </a:pPr>
            <a:endParaRPr lang="sv-SE" sz="1100" dirty="0" smtClean="0">
              <a:solidFill>
                <a:schemeClr val="tx1"/>
              </a:solidFill>
            </a:endParaRPr>
          </a:p>
        </p:txBody>
      </p:sp>
      <p:sp>
        <p:nvSpPr>
          <p:cNvPr id="53" name="Rektangel med rundade hörn 52"/>
          <p:cNvSpPr/>
          <p:nvPr/>
        </p:nvSpPr>
        <p:spPr>
          <a:xfrm>
            <a:off x="7546301" y="2520446"/>
            <a:ext cx="1368152" cy="259228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Rektangel med rundade hörn 53"/>
          <p:cNvSpPr/>
          <p:nvPr/>
        </p:nvSpPr>
        <p:spPr>
          <a:xfrm>
            <a:off x="7755209" y="4570493"/>
            <a:ext cx="950333" cy="3600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sv-SE" sz="1100" dirty="0" smtClean="0">
                <a:solidFill>
                  <a:schemeClr val="tx1"/>
                </a:solidFill>
              </a:rPr>
              <a:t>Enheter</a:t>
            </a:r>
          </a:p>
        </p:txBody>
      </p:sp>
      <p:cxnSp>
        <p:nvCxnSpPr>
          <p:cNvPr id="55" name="Rak 54"/>
          <p:cNvCxnSpPr>
            <a:stCxn id="52" idx="2"/>
            <a:endCxn id="54" idx="0"/>
          </p:cNvCxnSpPr>
          <p:nvPr/>
        </p:nvCxnSpPr>
        <p:spPr>
          <a:xfrm flipH="1">
            <a:off x="8230376" y="4352941"/>
            <a:ext cx="1" cy="217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ruta 55"/>
          <p:cNvSpPr txBox="1"/>
          <p:nvPr/>
        </p:nvSpPr>
        <p:spPr>
          <a:xfrm>
            <a:off x="7467918" y="2752390"/>
            <a:ext cx="1545617" cy="425758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sv-SE" sz="1200" dirty="0" smtClean="0"/>
              <a:t>Verksamhetsområde</a:t>
            </a:r>
            <a:endParaRPr lang="sv-SE" sz="1200" dirty="0"/>
          </a:p>
          <a:p>
            <a:pPr algn="ctr">
              <a:lnSpc>
                <a:spcPts val="1300"/>
              </a:lnSpc>
            </a:pPr>
            <a:r>
              <a:rPr lang="sv-SE" sz="1200" dirty="0" smtClean="0"/>
              <a:t>Service &amp; Support</a:t>
            </a:r>
            <a:endParaRPr lang="sv-SE" sz="1200" dirty="0"/>
          </a:p>
        </p:txBody>
      </p:sp>
      <p:cxnSp>
        <p:nvCxnSpPr>
          <p:cNvPr id="75" name="Rak 74"/>
          <p:cNvCxnSpPr>
            <a:endCxn id="53" idx="0"/>
          </p:cNvCxnSpPr>
          <p:nvPr/>
        </p:nvCxnSpPr>
        <p:spPr>
          <a:xfrm>
            <a:off x="8230377" y="2295919"/>
            <a:ext cx="0" cy="224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7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57</Words>
  <Application>Microsoft Office PowerPoint</Application>
  <PresentationFormat>Bildspel på skärmen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Västerås stad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Möller, Berit Astrid Margareta</dc:creator>
  <cp:lastModifiedBy>sach01</cp:lastModifiedBy>
  <cp:revision>23</cp:revision>
  <cp:lastPrinted>2012-12-07T06:24:40Z</cp:lastPrinted>
  <dcterms:created xsi:type="dcterms:W3CDTF">2012-11-19T15:44:12Z</dcterms:created>
  <dcterms:modified xsi:type="dcterms:W3CDTF">2012-12-07T06:25:12Z</dcterms:modified>
</cp:coreProperties>
</file>